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11"/>
  </p:notesMasterIdLst>
  <p:handoutMasterIdLst>
    <p:handoutMasterId r:id="rId12"/>
  </p:handoutMasterIdLst>
  <p:sldIdLst>
    <p:sldId id="478" r:id="rId2"/>
    <p:sldId id="511" r:id="rId3"/>
    <p:sldId id="514" r:id="rId4"/>
    <p:sldId id="517" r:id="rId5"/>
    <p:sldId id="520" r:id="rId6"/>
    <p:sldId id="519" r:id="rId7"/>
    <p:sldId id="518" r:id="rId8"/>
    <p:sldId id="513" r:id="rId9"/>
    <p:sldId id="494" r:id="rId1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7" userDrawn="1">
          <p15:clr>
            <a:srgbClr val="A4A3A4"/>
          </p15:clr>
        </p15:guide>
        <p15:guide id="2" pos="4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F320F"/>
    <a:srgbClr val="E46C0A"/>
    <a:srgbClr val="F2F2F2"/>
    <a:srgbClr val="00CC00"/>
    <a:srgbClr val="B8E08C"/>
    <a:srgbClr val="00FF00"/>
    <a:srgbClr val="DA5B14"/>
    <a:srgbClr val="000066"/>
    <a:srgbClr val="EA58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77778" autoAdjust="0"/>
  </p:normalViewPr>
  <p:slideViewPr>
    <p:cSldViewPr>
      <p:cViewPr varScale="1">
        <p:scale>
          <a:sx n="116" d="100"/>
          <a:sy n="116" d="100"/>
        </p:scale>
        <p:origin x="-372" y="-114"/>
      </p:cViewPr>
      <p:guideLst>
        <p:guide orient="horz" pos="527"/>
        <p:guide pos="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3C874-5AF2-460F-8C16-9D4994A1C2BE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363D69B6-F639-4823-899E-6151F6678B8D}">
      <dgm:prSet phldrT="[Текст]"/>
      <dgm:spPr/>
      <dgm:t>
        <a:bodyPr/>
        <a:lstStyle/>
        <a:p>
          <a:r>
            <a:rPr lang="ru-RU" b="1" dirty="0">
              <a:latin typeface="Arial Narrow" pitchFamily="34" charset="0"/>
            </a:rPr>
            <a:t>ЛЕКЦИИ</a:t>
          </a:r>
        </a:p>
      </dgm:t>
    </dgm:pt>
    <dgm:pt modelId="{6D40BFAF-EEE4-4FD2-AC7D-20928079099A}" type="parTrans" cxnId="{5514C317-46D7-4CB1-AFA4-C2F75B4F202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8F8F194-93C2-4F58-824F-F3C103E10FB6}" type="sibTrans" cxnId="{5514C317-46D7-4CB1-AFA4-C2F75B4F202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C3020553-5C38-4A8C-B1B2-CBCDDC548EC7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16 часов</a:t>
          </a:r>
        </a:p>
      </dgm:t>
    </dgm:pt>
    <dgm:pt modelId="{F0C45EB1-63F8-4C34-8306-2E6BA0E9636D}" type="parTrans" cxnId="{01D21B11-3A67-45A2-BC1A-5A10D849CF5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349EB25-3FD7-4EE7-9BDF-C2E88F8D545D}" type="sibTrans" cxnId="{01D21B11-3A67-45A2-BC1A-5A10D849CF5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A29850A-B4D5-41EA-8946-8DA4E93F2644}">
      <dgm:prSet phldrT="[Текст]"/>
      <dgm:spPr/>
      <dgm:t>
        <a:bodyPr/>
        <a:lstStyle/>
        <a:p>
          <a:r>
            <a:rPr lang="ru-RU" b="1" dirty="0">
              <a:latin typeface="Arial Narrow" pitchFamily="34" charset="0"/>
            </a:rPr>
            <a:t>ПРАКТИЧЕСКИЕ ЗАНЯТИЯ</a:t>
          </a:r>
        </a:p>
      </dgm:t>
    </dgm:pt>
    <dgm:pt modelId="{8AF4D548-2A26-402C-AEF1-A6D1264E8876}" type="parTrans" cxnId="{DF2E1BE9-F971-4671-8E91-AA51EA9AA0F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61EA11E-C47D-4C66-B6C9-09B9030C0BC6}" type="sibTrans" cxnId="{DF2E1BE9-F971-4671-8E91-AA51EA9AA0F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6ACAFC02-EEBF-47A0-B13F-BA0CCE3D60A2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Групповая работа</a:t>
          </a:r>
        </a:p>
      </dgm:t>
    </dgm:pt>
    <dgm:pt modelId="{8EF9122E-CD89-4FFA-88BD-79D830F77373}" type="parTrans" cxnId="{D699B2B3-1D98-41EA-A1E3-297C4AAA49C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D73F809-46CB-40B6-BA2B-2502FD8BEDC9}" type="sibTrans" cxnId="{D699B2B3-1D98-41EA-A1E3-297C4AAA49C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3ADF686E-2F00-4E76-8FF4-8F07913D3BD5}">
      <dgm:prSet phldrT="[Текст]"/>
      <dgm:spPr/>
      <dgm:t>
        <a:bodyPr/>
        <a:lstStyle/>
        <a:p>
          <a:r>
            <a:rPr lang="ru-RU" b="1" dirty="0">
              <a:latin typeface="Arial Narrow" pitchFamily="34" charset="0"/>
            </a:rPr>
            <a:t>САМОСТОЯТЕЛЬНАЯ РАБОТА</a:t>
          </a:r>
        </a:p>
      </dgm:t>
    </dgm:pt>
    <dgm:pt modelId="{E39A41C4-FFE6-48B7-95FD-09A728EEE61E}" type="parTrans" cxnId="{DF50D180-ABD7-4991-9A08-B1E53C3EAFC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D67B654A-5E10-43A3-A70F-21251DE5400F}" type="sibTrans" cxnId="{DF50D180-ABD7-4991-9A08-B1E53C3EAFC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359EF8AA-4B59-4534-95DF-2880E0EE2873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ЭОС </a:t>
          </a:r>
          <a:r>
            <a:rPr lang="en-US" dirty="0">
              <a:latin typeface="Arial Narrow" pitchFamily="34" charset="0"/>
            </a:rPr>
            <a:t>MOODLE</a:t>
          </a:r>
          <a:endParaRPr lang="ru-RU" dirty="0">
            <a:latin typeface="Arial Narrow" pitchFamily="34" charset="0"/>
          </a:endParaRPr>
        </a:p>
      </dgm:t>
    </dgm:pt>
    <dgm:pt modelId="{A59D3AEC-C7F9-4538-8C76-B53838F1FA04}" type="parTrans" cxnId="{2AF0B883-9FA9-440A-9654-63CADE201B86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53CA766-EB16-4CF7-9B64-5F6DDB04A54B}" type="sibTrans" cxnId="{2AF0B883-9FA9-440A-9654-63CADE201B86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7A8B8B8-8A24-47BE-BD46-D045FA5E0BFF}">
      <dgm:prSet phldrT="[Текст]"/>
      <dgm:spPr/>
      <dgm:t>
        <a:bodyPr/>
        <a:lstStyle/>
        <a:p>
          <a:r>
            <a:rPr lang="ru-RU" b="1" dirty="0">
              <a:latin typeface="Arial Narrow" pitchFamily="34" charset="0"/>
            </a:rPr>
            <a:t>КУРСОВОЙ ПРОЕКТ</a:t>
          </a:r>
        </a:p>
      </dgm:t>
    </dgm:pt>
    <dgm:pt modelId="{CF39B0B1-69BE-4D8D-8636-5D53D708097B}" type="parTrans" cxnId="{53B2A705-DB5B-4A8F-9EFE-0268C41FDF5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86A927F-DEEA-498E-B7D8-4F49EBF5D818}" type="sibTrans" cxnId="{53B2A705-DB5B-4A8F-9EFE-0268C41FDF5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EB2294D-43EE-4187-8808-F0760121F508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32 часа</a:t>
          </a:r>
        </a:p>
      </dgm:t>
    </dgm:pt>
    <dgm:pt modelId="{D6DF90AC-E420-4D1C-AF62-9C90F8FA7484}" type="parTrans" cxnId="{8193F28D-3EFD-46F6-843C-2AC6D7C099F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E940BB9-86AA-4F7B-9DC8-24502BC40ECA}" type="sibTrans" cxnId="{8193F28D-3EFD-46F6-843C-2AC6D7C099F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3F8A571-5402-4CBB-B63D-B0B709C3D42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Разработка и презентация паспорта проекта </a:t>
          </a:r>
        </a:p>
      </dgm:t>
    </dgm:pt>
    <dgm:pt modelId="{D20214B6-6FAB-4F7B-900C-494B7D2E1462}" type="parTrans" cxnId="{1D2A22F9-5758-494B-AF54-E99E8199DCB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181C268-FA29-4ED7-BC2D-069975F1E0ED}" type="sibTrans" cxnId="{1D2A22F9-5758-494B-AF54-E99E8199DCB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BF291E0-E254-4C5F-8363-E1227223A9A7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Рабочая тетрадь</a:t>
          </a:r>
        </a:p>
      </dgm:t>
    </dgm:pt>
    <dgm:pt modelId="{86D4325E-F94A-45BD-84DF-3943041032B3}" type="parTrans" cxnId="{FE8BDD57-F6C4-4DDB-ABB2-2C1EC89C830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11292194-72F2-4E01-A000-31BEE84A512C}" type="sibTrans" cxnId="{FE8BDD57-F6C4-4DDB-ABB2-2C1EC89C830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7EC46F1-F836-41D2-A040-FCB24011245D}">
      <dgm:prSet phldrT="[Текст]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dirty="0">
              <a:latin typeface="Arial Narrow" pitchFamily="34" charset="0"/>
            </a:rPr>
            <a:t>Теоретическая подготовка</a:t>
          </a:r>
        </a:p>
      </dgm:t>
    </dgm:pt>
    <dgm:pt modelId="{5BC03BA5-745B-4452-9BB6-494D9D28D3BE}" type="parTrans" cxnId="{DF162160-92DE-4111-8D45-9940F322A9DE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6DC1633-BEDF-4B74-A41B-7DD1A9E2B231}" type="sibTrans" cxnId="{DF162160-92DE-4111-8D45-9940F322A9DE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535053B-EEDD-4D15-AB8D-A8B856AA2D97}" type="pres">
      <dgm:prSet presAssocID="{E643C874-5AF2-460F-8C16-9D4994A1C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7685C1-FEFC-4C67-8A91-BADB0C1FA360}" type="pres">
      <dgm:prSet presAssocID="{363D69B6-F639-4823-899E-6151F6678B8D}" presName="composite" presStyleCnt="0"/>
      <dgm:spPr/>
    </dgm:pt>
    <dgm:pt modelId="{B19424A0-89BC-4A49-9AE7-3232D2FB0AC9}" type="pres">
      <dgm:prSet presAssocID="{363D69B6-F639-4823-899E-6151F6678B8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4B41F-2282-47DF-9C7D-44E874F5124B}" type="pres">
      <dgm:prSet presAssocID="{363D69B6-F639-4823-899E-6151F6678B8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3FA9A8-F488-475A-B564-DB84EF42A1B0}" type="pres">
      <dgm:prSet presAssocID="{B8F8F194-93C2-4F58-824F-F3C103E10FB6}" presName="space" presStyleCnt="0"/>
      <dgm:spPr/>
    </dgm:pt>
    <dgm:pt modelId="{92C7C751-7D4A-4EAA-9E9D-268EE9DF4D01}" type="pres">
      <dgm:prSet presAssocID="{8A29850A-B4D5-41EA-8946-8DA4E93F2644}" presName="composite" presStyleCnt="0"/>
      <dgm:spPr/>
    </dgm:pt>
    <dgm:pt modelId="{2B976013-F3D2-4741-8025-5365AA32F0DA}" type="pres">
      <dgm:prSet presAssocID="{8A29850A-B4D5-41EA-8946-8DA4E93F264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699D5-74C4-40AC-A385-0E83CC7D35F2}" type="pres">
      <dgm:prSet presAssocID="{8A29850A-B4D5-41EA-8946-8DA4E93F264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64389-E995-4F06-AB00-A63B561F115D}" type="pres">
      <dgm:prSet presAssocID="{A61EA11E-C47D-4C66-B6C9-09B9030C0BC6}" presName="space" presStyleCnt="0"/>
      <dgm:spPr/>
    </dgm:pt>
    <dgm:pt modelId="{EBC9FDA4-8B54-46FD-A78D-3E7C76D0D42A}" type="pres">
      <dgm:prSet presAssocID="{3ADF686E-2F00-4E76-8FF4-8F07913D3BD5}" presName="composite" presStyleCnt="0"/>
      <dgm:spPr/>
    </dgm:pt>
    <dgm:pt modelId="{2C26BF90-29E9-4B76-9693-88D8E574F415}" type="pres">
      <dgm:prSet presAssocID="{3ADF686E-2F00-4E76-8FF4-8F07913D3BD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090BA-34F4-4BC2-AB92-3E70BBD0AD4E}" type="pres">
      <dgm:prSet presAssocID="{3ADF686E-2F00-4E76-8FF4-8F07913D3BD5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F1076-A791-4823-B598-E934258CCB03}" type="pres">
      <dgm:prSet presAssocID="{D67B654A-5E10-43A3-A70F-21251DE5400F}" presName="space" presStyleCnt="0"/>
      <dgm:spPr/>
    </dgm:pt>
    <dgm:pt modelId="{7E716007-FBBD-4DC1-9825-AD1524E62BBC}" type="pres">
      <dgm:prSet presAssocID="{F7A8B8B8-8A24-47BE-BD46-D045FA5E0BFF}" presName="composite" presStyleCnt="0"/>
      <dgm:spPr/>
    </dgm:pt>
    <dgm:pt modelId="{3C3BE192-ABBA-440D-A4A5-BD62A3C77240}" type="pres">
      <dgm:prSet presAssocID="{F7A8B8B8-8A24-47BE-BD46-D045FA5E0BFF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9AD79-C28D-42D2-90D4-3FEC299D4A13}" type="pres">
      <dgm:prSet presAssocID="{F7A8B8B8-8A24-47BE-BD46-D045FA5E0BFF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14C317-46D7-4CB1-AFA4-C2F75B4F202B}" srcId="{E643C874-5AF2-460F-8C16-9D4994A1C2BE}" destId="{363D69B6-F639-4823-899E-6151F6678B8D}" srcOrd="0" destOrd="0" parTransId="{6D40BFAF-EEE4-4FD2-AC7D-20928079099A}" sibTransId="{B8F8F194-93C2-4F58-824F-F3C103E10FB6}"/>
    <dgm:cxn modelId="{DF162160-92DE-4111-8D45-9940F322A9DE}" srcId="{8A29850A-B4D5-41EA-8946-8DA4E93F2644}" destId="{97EC46F1-F836-41D2-A040-FCB24011245D}" srcOrd="1" destOrd="0" parTransId="{5BC03BA5-745B-4452-9BB6-494D9D28D3BE}" sibTransId="{A6DC1633-BEDF-4B74-A41B-7DD1A9E2B231}"/>
    <dgm:cxn modelId="{F7E992EE-9BBB-4C11-8313-C56E1CF333EF}" type="presOf" srcId="{E643C874-5AF2-460F-8C16-9D4994A1C2BE}" destId="{9535053B-EEDD-4D15-AB8D-A8B856AA2D97}" srcOrd="0" destOrd="0" presId="urn:microsoft.com/office/officeart/2005/8/layout/hList1"/>
    <dgm:cxn modelId="{1D2A22F9-5758-494B-AF54-E99E8199DCBB}" srcId="{F7A8B8B8-8A24-47BE-BD46-D045FA5E0BFF}" destId="{F3F8A571-5402-4CBB-B63D-B0B709C3D425}" srcOrd="0" destOrd="0" parTransId="{D20214B6-6FAB-4F7B-900C-494B7D2E1462}" sibTransId="{F181C268-FA29-4ED7-BC2D-069975F1E0ED}"/>
    <dgm:cxn modelId="{FE8BDD57-F6C4-4DDB-ABB2-2C1EC89C8302}" srcId="{3ADF686E-2F00-4E76-8FF4-8F07913D3BD5}" destId="{ABF291E0-E254-4C5F-8363-E1227223A9A7}" srcOrd="1" destOrd="0" parTransId="{86D4325E-F94A-45BD-84DF-3943041032B3}" sibTransId="{11292194-72F2-4E01-A000-31BEE84A512C}"/>
    <dgm:cxn modelId="{B35938BF-2DB9-4500-A4E5-8627B9C4D26E}" type="presOf" srcId="{F3F8A571-5402-4CBB-B63D-B0B709C3D425}" destId="{C9C9AD79-C28D-42D2-90D4-3FEC299D4A13}" srcOrd="0" destOrd="0" presId="urn:microsoft.com/office/officeart/2005/8/layout/hList1"/>
    <dgm:cxn modelId="{DF50D180-ABD7-4991-9A08-B1E53C3EAFC8}" srcId="{E643C874-5AF2-460F-8C16-9D4994A1C2BE}" destId="{3ADF686E-2F00-4E76-8FF4-8F07913D3BD5}" srcOrd="2" destOrd="0" parTransId="{E39A41C4-FFE6-48B7-95FD-09A728EEE61E}" sibTransId="{D67B654A-5E10-43A3-A70F-21251DE5400F}"/>
    <dgm:cxn modelId="{B486BBE5-B0B8-4C36-A54D-A343207B44A1}" type="presOf" srcId="{ABF291E0-E254-4C5F-8363-E1227223A9A7}" destId="{B0B090BA-34F4-4BC2-AB92-3E70BBD0AD4E}" srcOrd="0" destOrd="1" presId="urn:microsoft.com/office/officeart/2005/8/layout/hList1"/>
    <dgm:cxn modelId="{8193F28D-3EFD-46F6-843C-2AC6D7C099F8}" srcId="{8A29850A-B4D5-41EA-8946-8DA4E93F2644}" destId="{9EB2294D-43EE-4187-8808-F0760121F508}" srcOrd="0" destOrd="0" parTransId="{D6DF90AC-E420-4D1C-AF62-9C90F8FA7484}" sibTransId="{9E940BB9-86AA-4F7B-9DC8-24502BC40ECA}"/>
    <dgm:cxn modelId="{3659B12B-2854-4C76-A2F7-DC3CEFE617DB}" type="presOf" srcId="{F7A8B8B8-8A24-47BE-BD46-D045FA5E0BFF}" destId="{3C3BE192-ABBA-440D-A4A5-BD62A3C77240}" srcOrd="0" destOrd="0" presId="urn:microsoft.com/office/officeart/2005/8/layout/hList1"/>
    <dgm:cxn modelId="{53B2A705-DB5B-4A8F-9EFE-0268C41FDF58}" srcId="{E643C874-5AF2-460F-8C16-9D4994A1C2BE}" destId="{F7A8B8B8-8A24-47BE-BD46-D045FA5E0BFF}" srcOrd="3" destOrd="0" parTransId="{CF39B0B1-69BE-4D8D-8636-5D53D708097B}" sibTransId="{286A927F-DEEA-498E-B7D8-4F49EBF5D818}"/>
    <dgm:cxn modelId="{C4DF90A0-B9F6-44EA-AB5E-25EC99B78237}" type="presOf" srcId="{C3020553-5C38-4A8C-B1B2-CBCDDC548EC7}" destId="{73B4B41F-2282-47DF-9C7D-44E874F5124B}" srcOrd="0" destOrd="0" presId="urn:microsoft.com/office/officeart/2005/8/layout/hList1"/>
    <dgm:cxn modelId="{D699B2B3-1D98-41EA-A1E3-297C4AAA49CB}" srcId="{8A29850A-B4D5-41EA-8946-8DA4E93F2644}" destId="{6ACAFC02-EEBF-47A0-B13F-BA0CCE3D60A2}" srcOrd="2" destOrd="0" parTransId="{8EF9122E-CD89-4FFA-88BD-79D830F77373}" sibTransId="{9D73F809-46CB-40B6-BA2B-2502FD8BEDC9}"/>
    <dgm:cxn modelId="{DF2E1BE9-F971-4671-8E91-AA51EA9AA0FD}" srcId="{E643C874-5AF2-460F-8C16-9D4994A1C2BE}" destId="{8A29850A-B4D5-41EA-8946-8DA4E93F2644}" srcOrd="1" destOrd="0" parTransId="{8AF4D548-2A26-402C-AEF1-A6D1264E8876}" sibTransId="{A61EA11E-C47D-4C66-B6C9-09B9030C0BC6}"/>
    <dgm:cxn modelId="{A55011F0-33D1-47D3-A932-F93B908B1E6A}" type="presOf" srcId="{3ADF686E-2F00-4E76-8FF4-8F07913D3BD5}" destId="{2C26BF90-29E9-4B76-9693-88D8E574F415}" srcOrd="0" destOrd="0" presId="urn:microsoft.com/office/officeart/2005/8/layout/hList1"/>
    <dgm:cxn modelId="{01D21B11-3A67-45A2-BC1A-5A10D849CF5B}" srcId="{363D69B6-F639-4823-899E-6151F6678B8D}" destId="{C3020553-5C38-4A8C-B1B2-CBCDDC548EC7}" srcOrd="0" destOrd="0" parTransId="{F0C45EB1-63F8-4C34-8306-2E6BA0E9636D}" sibTransId="{4349EB25-3FD7-4EE7-9BDF-C2E88F8D545D}"/>
    <dgm:cxn modelId="{0190B7DE-5AE2-4C02-A0DC-5C79A0DF4E9D}" type="presOf" srcId="{8A29850A-B4D5-41EA-8946-8DA4E93F2644}" destId="{2B976013-F3D2-4741-8025-5365AA32F0DA}" srcOrd="0" destOrd="0" presId="urn:microsoft.com/office/officeart/2005/8/layout/hList1"/>
    <dgm:cxn modelId="{A72B466C-A928-42DA-AB7C-96F2955A3718}" type="presOf" srcId="{6ACAFC02-EEBF-47A0-B13F-BA0CCE3D60A2}" destId="{200699D5-74C4-40AC-A385-0E83CC7D35F2}" srcOrd="0" destOrd="2" presId="urn:microsoft.com/office/officeart/2005/8/layout/hList1"/>
    <dgm:cxn modelId="{305CAEFF-D2EA-4A94-B5E0-5565B670144D}" type="presOf" srcId="{359EF8AA-4B59-4534-95DF-2880E0EE2873}" destId="{B0B090BA-34F4-4BC2-AB92-3E70BBD0AD4E}" srcOrd="0" destOrd="0" presId="urn:microsoft.com/office/officeart/2005/8/layout/hList1"/>
    <dgm:cxn modelId="{130C1B90-5A96-475F-82DC-74F9DBA8BC9D}" type="presOf" srcId="{9EB2294D-43EE-4187-8808-F0760121F508}" destId="{200699D5-74C4-40AC-A385-0E83CC7D35F2}" srcOrd="0" destOrd="0" presId="urn:microsoft.com/office/officeart/2005/8/layout/hList1"/>
    <dgm:cxn modelId="{2AF0B883-9FA9-440A-9654-63CADE201B86}" srcId="{3ADF686E-2F00-4E76-8FF4-8F07913D3BD5}" destId="{359EF8AA-4B59-4534-95DF-2880E0EE2873}" srcOrd="0" destOrd="0" parTransId="{A59D3AEC-C7F9-4538-8C76-B53838F1FA04}" sibTransId="{853CA766-EB16-4CF7-9B64-5F6DDB04A54B}"/>
    <dgm:cxn modelId="{7C4FF7E3-7D32-48E0-932B-233A41532E75}" type="presOf" srcId="{97EC46F1-F836-41D2-A040-FCB24011245D}" destId="{200699D5-74C4-40AC-A385-0E83CC7D35F2}" srcOrd="0" destOrd="1" presId="urn:microsoft.com/office/officeart/2005/8/layout/hList1"/>
    <dgm:cxn modelId="{C4649909-C305-4939-BF8C-2539F54682F1}" type="presOf" srcId="{363D69B6-F639-4823-899E-6151F6678B8D}" destId="{B19424A0-89BC-4A49-9AE7-3232D2FB0AC9}" srcOrd="0" destOrd="0" presId="urn:microsoft.com/office/officeart/2005/8/layout/hList1"/>
    <dgm:cxn modelId="{69118F7A-FC3A-4E0C-B1AF-82DB6ED946F3}" type="presParOf" srcId="{9535053B-EEDD-4D15-AB8D-A8B856AA2D97}" destId="{9C7685C1-FEFC-4C67-8A91-BADB0C1FA360}" srcOrd="0" destOrd="0" presId="urn:microsoft.com/office/officeart/2005/8/layout/hList1"/>
    <dgm:cxn modelId="{A9E4A5CC-9F3A-46E5-8ED2-06925C82010E}" type="presParOf" srcId="{9C7685C1-FEFC-4C67-8A91-BADB0C1FA360}" destId="{B19424A0-89BC-4A49-9AE7-3232D2FB0AC9}" srcOrd="0" destOrd="0" presId="urn:microsoft.com/office/officeart/2005/8/layout/hList1"/>
    <dgm:cxn modelId="{7D7613B9-239E-468B-BEF2-5AD7FF4CDB51}" type="presParOf" srcId="{9C7685C1-FEFC-4C67-8A91-BADB0C1FA360}" destId="{73B4B41F-2282-47DF-9C7D-44E874F5124B}" srcOrd="1" destOrd="0" presId="urn:microsoft.com/office/officeart/2005/8/layout/hList1"/>
    <dgm:cxn modelId="{D9EE1B76-7AE9-45C4-A191-698BEF0264D7}" type="presParOf" srcId="{9535053B-EEDD-4D15-AB8D-A8B856AA2D97}" destId="{E93FA9A8-F488-475A-B564-DB84EF42A1B0}" srcOrd="1" destOrd="0" presId="urn:microsoft.com/office/officeart/2005/8/layout/hList1"/>
    <dgm:cxn modelId="{D6473912-2CE6-4BF9-836A-36BBA3A9296E}" type="presParOf" srcId="{9535053B-EEDD-4D15-AB8D-A8B856AA2D97}" destId="{92C7C751-7D4A-4EAA-9E9D-268EE9DF4D01}" srcOrd="2" destOrd="0" presId="urn:microsoft.com/office/officeart/2005/8/layout/hList1"/>
    <dgm:cxn modelId="{6B47C805-D834-48C5-8B5A-2F33F36F89AC}" type="presParOf" srcId="{92C7C751-7D4A-4EAA-9E9D-268EE9DF4D01}" destId="{2B976013-F3D2-4741-8025-5365AA32F0DA}" srcOrd="0" destOrd="0" presId="urn:microsoft.com/office/officeart/2005/8/layout/hList1"/>
    <dgm:cxn modelId="{8B0F8354-57F1-4E1D-93B4-9FE7E41A4562}" type="presParOf" srcId="{92C7C751-7D4A-4EAA-9E9D-268EE9DF4D01}" destId="{200699D5-74C4-40AC-A385-0E83CC7D35F2}" srcOrd="1" destOrd="0" presId="urn:microsoft.com/office/officeart/2005/8/layout/hList1"/>
    <dgm:cxn modelId="{6DE17C1B-D366-4D17-9558-1E9D45C28283}" type="presParOf" srcId="{9535053B-EEDD-4D15-AB8D-A8B856AA2D97}" destId="{7C864389-E995-4F06-AB00-A63B561F115D}" srcOrd="3" destOrd="0" presId="urn:microsoft.com/office/officeart/2005/8/layout/hList1"/>
    <dgm:cxn modelId="{9507E6C7-AB59-4959-82DA-BD40F6CE867B}" type="presParOf" srcId="{9535053B-EEDD-4D15-AB8D-A8B856AA2D97}" destId="{EBC9FDA4-8B54-46FD-A78D-3E7C76D0D42A}" srcOrd="4" destOrd="0" presId="urn:microsoft.com/office/officeart/2005/8/layout/hList1"/>
    <dgm:cxn modelId="{FC79A07C-3D04-4502-BB9B-BFC75ECFCB92}" type="presParOf" srcId="{EBC9FDA4-8B54-46FD-A78D-3E7C76D0D42A}" destId="{2C26BF90-29E9-4B76-9693-88D8E574F415}" srcOrd="0" destOrd="0" presId="urn:microsoft.com/office/officeart/2005/8/layout/hList1"/>
    <dgm:cxn modelId="{A3D0951A-F5A2-4E98-AC89-9F0FEB3D8BF5}" type="presParOf" srcId="{EBC9FDA4-8B54-46FD-A78D-3E7C76D0D42A}" destId="{B0B090BA-34F4-4BC2-AB92-3E70BBD0AD4E}" srcOrd="1" destOrd="0" presId="urn:microsoft.com/office/officeart/2005/8/layout/hList1"/>
    <dgm:cxn modelId="{4F558607-7E6A-4009-B37F-6130629A2CE2}" type="presParOf" srcId="{9535053B-EEDD-4D15-AB8D-A8B856AA2D97}" destId="{C10F1076-A791-4823-B598-E934258CCB03}" srcOrd="5" destOrd="0" presId="urn:microsoft.com/office/officeart/2005/8/layout/hList1"/>
    <dgm:cxn modelId="{3571663D-CE8B-4131-A5AD-65869C4C23A4}" type="presParOf" srcId="{9535053B-EEDD-4D15-AB8D-A8B856AA2D97}" destId="{7E716007-FBBD-4DC1-9825-AD1524E62BBC}" srcOrd="6" destOrd="0" presId="urn:microsoft.com/office/officeart/2005/8/layout/hList1"/>
    <dgm:cxn modelId="{E2BE1F3D-78F8-4E51-A296-256658111400}" type="presParOf" srcId="{7E716007-FBBD-4DC1-9825-AD1524E62BBC}" destId="{3C3BE192-ABBA-440D-A4A5-BD62A3C77240}" srcOrd="0" destOrd="0" presId="urn:microsoft.com/office/officeart/2005/8/layout/hList1"/>
    <dgm:cxn modelId="{75D5E167-E37D-4C0B-AC21-6B02DA37A272}" type="presParOf" srcId="{7E716007-FBBD-4DC1-9825-AD1524E62BBC}" destId="{C9C9AD79-C28D-42D2-90D4-3FEC299D4A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3163EB-3511-45D6-8190-73F58501DBA9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539DCF8-6CAE-47C5-9D2C-EAFFC8EC153B}">
      <dgm:prSet custT="1"/>
      <dgm:spPr>
        <a:ln>
          <a:noFill/>
        </a:ln>
      </dgm:spPr>
      <dgm:t>
        <a:bodyPr/>
        <a:lstStyle/>
        <a:p>
          <a:pPr rtl="0"/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Теоретические основы проектной деятельности</a:t>
          </a:r>
        </a:p>
      </dgm:t>
    </dgm:pt>
    <dgm:pt modelId="{D40BC7F5-E8E3-436A-8569-2D10813D66EF}" type="parTrans" cxnId="{F927DD20-FEE4-42A9-BFC8-721032D38D54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3CBE2200-44E5-4518-B042-2389D6DFB1C8}" type="sibTrans" cxnId="{F927DD20-FEE4-42A9-BFC8-721032D38D54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AA352989-6D27-44DA-879D-478968D2FC09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Сущность и содержание проектной деятельности. Жизненный цикл проекта.. </a:t>
          </a:r>
        </a:p>
      </dgm:t>
    </dgm:pt>
    <dgm:pt modelId="{FCD79000-964A-4E1E-B9AD-0F55AC330C72}" type="parTrans" cxnId="{1CBA58E7-B202-4910-855B-2B3713CAA8C1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8BC3ADD9-5201-4477-971B-9EC2437D4D8C}" type="sibTrans" cxnId="{1CBA58E7-B202-4910-855B-2B3713CAA8C1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2079DC87-8E8B-45A2-B14A-B243D37DD74A}">
      <dgm:prSet custT="1"/>
      <dgm:spPr>
        <a:ln>
          <a:noFill/>
        </a:ln>
      </dgm:spPr>
      <dgm:t>
        <a:bodyPr/>
        <a:lstStyle/>
        <a:p>
          <a:pPr rtl="0"/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Основные процессы управления проектами</a:t>
          </a:r>
        </a:p>
      </dgm:t>
    </dgm:pt>
    <dgm:pt modelId="{5F73DC34-E9CD-4411-91D8-81A8F3BD768D}" type="parTrans" cxnId="{F9007615-F73C-4F30-BC4B-52C5399FFF87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A64C71E9-17C0-49BA-979A-4EAB5A049430}" type="sibTrans" cxnId="{F9007615-F73C-4F30-BC4B-52C5399FFF87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D6E5B958-D9B8-4E2F-A890-E364B3CA8A1C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Аналитическая деятельность в здравоохранении. Основы SWOT, PEST- анализа в здравоохранении. Методики анализа рынка. </a:t>
          </a:r>
        </a:p>
      </dgm:t>
    </dgm:pt>
    <dgm:pt modelId="{D51A1745-B6CA-4FF2-BC76-8F2D6A7DC5E0}" type="parTrans" cxnId="{36A827CF-0007-4704-B821-3D8186B91FBE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0E5A2F72-7096-416D-8BF9-D20992C37B49}" type="sibTrans" cxnId="{36A827CF-0007-4704-B821-3D8186B91FBE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A24689D0-B253-4EFC-89DC-1B153088C5E2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Проектные индикаторы. Риски проекта. </a:t>
          </a:r>
        </a:p>
      </dgm:t>
    </dgm:pt>
    <dgm:pt modelId="{8E8FCAF5-8E82-431B-A28E-C1DD62DDE2A1}" type="parTrans" cxnId="{9CC69221-6C7A-4F9E-8E88-C1F40FCA71FC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5294BD68-490C-4123-93E1-CFF4C5AE704A}" type="sibTrans" cxnId="{9CC69221-6C7A-4F9E-8E88-C1F40FCA71FC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0AE3A9E0-BB52-473A-B91C-22C10694B346}">
      <dgm:prSet custT="1"/>
      <dgm:spPr>
        <a:ln>
          <a:noFill/>
        </a:ln>
      </dgm:spPr>
      <dgm:t>
        <a:bodyPr/>
        <a:lstStyle/>
        <a:p>
          <a:pPr rtl="0"/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Практики проектного управления в здравоохранении</a:t>
          </a:r>
        </a:p>
      </dgm:t>
    </dgm:pt>
    <dgm:pt modelId="{F17F308E-C0A4-444D-B520-FA76F7313145}" type="parTrans" cxnId="{2713FB45-E998-441D-A423-0C9DCA958E16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4661A878-6950-44E6-A51D-F3F3A2587169}" type="sibTrans" cxnId="{2713FB45-E998-441D-A423-0C9DCA958E16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5B1B6653-B104-4D1E-A97D-FA293D5D5373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Продукты проектной деятельности в здравоохранении. Национальные проекты РФ.</a:t>
          </a:r>
        </a:p>
      </dgm:t>
    </dgm:pt>
    <dgm:pt modelId="{8442499B-4B74-4CE9-A72F-56CB220AE184}" type="parTrans" cxnId="{CAFC5C8F-16E5-4FEB-AA17-F5A809F737B1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BFDD6AFA-55B4-4559-BEEB-D8004812E4CA}" type="sibTrans" cxnId="{CAFC5C8F-16E5-4FEB-AA17-F5A809F737B1}">
      <dgm:prSet/>
      <dgm:spPr/>
      <dgm:t>
        <a:bodyPr/>
        <a:lstStyle/>
        <a:p>
          <a:endParaRPr lang="ru-RU" sz="1400">
            <a:latin typeface="Arial Narrow" pitchFamily="34" charset="0"/>
          </a:endParaRPr>
        </a:p>
      </dgm:t>
    </dgm:pt>
    <dgm:pt modelId="{EB9FD971-770E-4CFE-A602-19BC5026B141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Финансирование проектов. Фандрайзинг. </a:t>
          </a:r>
          <a:r>
            <a:rPr lang="ru-RU" sz="1600" dirty="0" err="1">
              <a:latin typeface="Arial Narrow" pitchFamily="34" charset="0"/>
            </a:rPr>
            <a:t>Стартапы</a:t>
          </a:r>
          <a:r>
            <a:rPr lang="ru-RU" sz="1600" dirty="0">
              <a:latin typeface="Arial Narrow" pitchFamily="34" charset="0"/>
            </a:rPr>
            <a:t> в здравоохранении.  Управление проектом.</a:t>
          </a:r>
        </a:p>
      </dgm:t>
    </dgm:pt>
    <dgm:pt modelId="{50902438-165A-43E7-8F76-E09F38AC4F03}" type="parTrans" cxnId="{2ADD7AFE-35E1-47FC-9DED-2B0267A133F3}">
      <dgm:prSet/>
      <dgm:spPr/>
      <dgm:t>
        <a:bodyPr/>
        <a:lstStyle/>
        <a:p>
          <a:endParaRPr lang="ru-RU"/>
        </a:p>
      </dgm:t>
    </dgm:pt>
    <dgm:pt modelId="{A46F2668-56E7-4618-B2D9-79E9379D2ED9}" type="sibTrans" cxnId="{2ADD7AFE-35E1-47FC-9DED-2B0267A133F3}">
      <dgm:prSet/>
      <dgm:spPr/>
      <dgm:t>
        <a:bodyPr/>
        <a:lstStyle/>
        <a:p>
          <a:endParaRPr lang="ru-RU"/>
        </a:p>
      </dgm:t>
    </dgm:pt>
    <dgm:pt modelId="{6C271369-7D4B-4C2E-9E10-3DB54DAFE203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Основные законодательно-нормативные документы по организации проектной деятельности. Классификация проектов.</a:t>
          </a:r>
        </a:p>
      </dgm:t>
    </dgm:pt>
    <dgm:pt modelId="{50BE987A-B08B-4977-ADB0-097AAB914EFD}" type="parTrans" cxnId="{8ABA54DE-B13A-47E3-A7A0-3B47E519BE99}">
      <dgm:prSet/>
      <dgm:spPr/>
      <dgm:t>
        <a:bodyPr/>
        <a:lstStyle/>
        <a:p>
          <a:endParaRPr lang="ru-RU"/>
        </a:p>
      </dgm:t>
    </dgm:pt>
    <dgm:pt modelId="{573186C1-4EFF-4227-89C3-C51B1936E233}" type="sibTrans" cxnId="{8ABA54DE-B13A-47E3-A7A0-3B47E519BE99}">
      <dgm:prSet/>
      <dgm:spPr/>
      <dgm:t>
        <a:bodyPr/>
        <a:lstStyle/>
        <a:p>
          <a:endParaRPr lang="ru-RU"/>
        </a:p>
      </dgm:t>
    </dgm:pt>
    <dgm:pt modelId="{6A4155E0-B721-48B9-A0A5-F0ACC4D19AAB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Формирование команды проекта, распределение ролей и функций, схема взаимодействия членов проекта. </a:t>
          </a:r>
        </a:p>
      </dgm:t>
    </dgm:pt>
    <dgm:pt modelId="{BF100248-3C58-4553-BA2C-C6ACE44C5B9F}" type="sibTrans" cxnId="{12DAA17A-1061-4E1B-84C4-F67B568A474D}">
      <dgm:prSet/>
      <dgm:spPr/>
      <dgm:t>
        <a:bodyPr/>
        <a:lstStyle/>
        <a:p>
          <a:endParaRPr lang="ru-RU"/>
        </a:p>
      </dgm:t>
    </dgm:pt>
    <dgm:pt modelId="{5FB4DD95-6288-42AD-BA21-6E5499348837}" type="parTrans" cxnId="{12DAA17A-1061-4E1B-84C4-F67B568A474D}">
      <dgm:prSet/>
      <dgm:spPr/>
      <dgm:t>
        <a:bodyPr/>
        <a:lstStyle/>
        <a:p>
          <a:endParaRPr lang="ru-RU"/>
        </a:p>
      </dgm:t>
    </dgm:pt>
    <dgm:pt modelId="{21329C22-1316-4931-BA73-232C716BA959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Бережливые технологии в здравоохранении. </a:t>
          </a:r>
        </a:p>
      </dgm:t>
    </dgm:pt>
    <dgm:pt modelId="{7427789D-37C2-459E-BA5D-5C233C1F9988}" type="parTrans" cxnId="{CAE890F6-9F7E-46E3-A720-58B68ED2A12D}">
      <dgm:prSet/>
      <dgm:spPr/>
      <dgm:t>
        <a:bodyPr/>
        <a:lstStyle/>
        <a:p>
          <a:endParaRPr lang="ru-RU"/>
        </a:p>
      </dgm:t>
    </dgm:pt>
    <dgm:pt modelId="{96247EEB-3216-44C6-9D90-D7F49101DD26}" type="sibTrans" cxnId="{CAE890F6-9F7E-46E3-A720-58B68ED2A12D}">
      <dgm:prSet/>
      <dgm:spPr/>
      <dgm:t>
        <a:bodyPr/>
        <a:lstStyle/>
        <a:p>
          <a:endParaRPr lang="ru-RU"/>
        </a:p>
      </dgm:t>
    </dgm:pt>
    <dgm:pt modelId="{6BD6CB88-7D46-435A-9171-BDA5CAB11904}">
      <dgm:prSet custT="1"/>
      <dgm:spPr/>
      <dgm:t>
        <a:bodyPr/>
        <a:lstStyle/>
        <a:p>
          <a:pPr rtl="0"/>
          <a:r>
            <a:rPr lang="ru-RU" sz="1600" dirty="0">
              <a:latin typeface="Arial Narrow" pitchFamily="34" charset="0"/>
            </a:rPr>
            <a:t>Социальные проекты. Проекты в области цифровой трансформации медицины и здравоохранения. Проекты в области здоровьесберегающих технологии. </a:t>
          </a:r>
        </a:p>
      </dgm:t>
    </dgm:pt>
    <dgm:pt modelId="{06D167E3-3AC5-4556-AEDE-241EB0AD6E3E}" type="parTrans" cxnId="{1F0A8F48-2446-424F-8DC1-D51609CB7C9A}">
      <dgm:prSet/>
      <dgm:spPr/>
      <dgm:t>
        <a:bodyPr/>
        <a:lstStyle/>
        <a:p>
          <a:endParaRPr lang="ru-RU"/>
        </a:p>
      </dgm:t>
    </dgm:pt>
    <dgm:pt modelId="{A6198B33-E598-43C6-BB5C-4EFC47C403A8}" type="sibTrans" cxnId="{1F0A8F48-2446-424F-8DC1-D51609CB7C9A}">
      <dgm:prSet/>
      <dgm:spPr/>
      <dgm:t>
        <a:bodyPr/>
        <a:lstStyle/>
        <a:p>
          <a:endParaRPr lang="ru-RU"/>
        </a:p>
      </dgm:t>
    </dgm:pt>
    <dgm:pt modelId="{4564B81E-A50F-4341-BBD3-CB01A77B597B}" type="pres">
      <dgm:prSet presAssocID="{093163EB-3511-45D6-8190-73F58501DB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CF1B5F-96AE-4097-9211-2E7580AE6890}" type="pres">
      <dgm:prSet presAssocID="{E539DCF8-6CAE-47C5-9D2C-EAFFC8EC153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0983F-ECAE-4CDA-88E6-40A141192D55}" type="pres">
      <dgm:prSet presAssocID="{E539DCF8-6CAE-47C5-9D2C-EAFFC8EC153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12CE3F-A1CD-412F-B8A3-F3F2A29059C6}" type="pres">
      <dgm:prSet presAssocID="{2079DC87-8E8B-45A2-B14A-B243D37DD74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944BB-DA21-41A7-972D-73909283BD02}" type="pres">
      <dgm:prSet presAssocID="{2079DC87-8E8B-45A2-B14A-B243D37DD74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9EA53-1BA9-4560-9B7A-3F1DD141D0FE}" type="pres">
      <dgm:prSet presAssocID="{0AE3A9E0-BB52-473A-B91C-22C10694B34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3EAFD-64E4-4A2B-A4FA-0E8033BE9574}" type="pres">
      <dgm:prSet presAssocID="{0AE3A9E0-BB52-473A-B91C-22C10694B34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6DEAF6-268A-4551-9E31-B6A2CD738521}" type="presOf" srcId="{6BD6CB88-7D46-435A-9171-BDA5CAB11904}" destId="{D423EAFD-64E4-4A2B-A4FA-0E8033BE9574}" srcOrd="0" destOrd="1" presId="urn:microsoft.com/office/officeart/2005/8/layout/vList2"/>
    <dgm:cxn modelId="{1F0A8F48-2446-424F-8DC1-D51609CB7C9A}" srcId="{0AE3A9E0-BB52-473A-B91C-22C10694B346}" destId="{6BD6CB88-7D46-435A-9171-BDA5CAB11904}" srcOrd="1" destOrd="0" parTransId="{06D167E3-3AC5-4556-AEDE-241EB0AD6E3E}" sibTransId="{A6198B33-E598-43C6-BB5C-4EFC47C403A8}"/>
    <dgm:cxn modelId="{43484917-7F56-425E-9705-611F94FD4F59}" type="presOf" srcId="{A24689D0-B253-4EFC-89DC-1B153088C5E2}" destId="{8F1944BB-DA21-41A7-972D-73909283BD02}" srcOrd="0" destOrd="1" presId="urn:microsoft.com/office/officeart/2005/8/layout/vList2"/>
    <dgm:cxn modelId="{962A2BE9-4164-45D6-9232-EFBAB15DCCAB}" type="presOf" srcId="{0AE3A9E0-BB52-473A-B91C-22C10694B346}" destId="{0A79EA53-1BA9-4560-9B7A-3F1DD141D0FE}" srcOrd="0" destOrd="0" presId="urn:microsoft.com/office/officeart/2005/8/layout/vList2"/>
    <dgm:cxn modelId="{9CC69221-6C7A-4F9E-8E88-C1F40FCA71FC}" srcId="{2079DC87-8E8B-45A2-B14A-B243D37DD74A}" destId="{A24689D0-B253-4EFC-89DC-1B153088C5E2}" srcOrd="1" destOrd="0" parTransId="{8E8FCAF5-8E82-431B-A28E-C1DD62DDE2A1}" sibTransId="{5294BD68-490C-4123-93E1-CFF4C5AE704A}"/>
    <dgm:cxn modelId="{0645BB7E-952E-46A3-A91E-21F9692A707D}" type="presOf" srcId="{2079DC87-8E8B-45A2-B14A-B243D37DD74A}" destId="{BE12CE3F-A1CD-412F-B8A3-F3F2A29059C6}" srcOrd="0" destOrd="0" presId="urn:microsoft.com/office/officeart/2005/8/layout/vList2"/>
    <dgm:cxn modelId="{2ADD7AFE-35E1-47FC-9DED-2B0267A133F3}" srcId="{2079DC87-8E8B-45A2-B14A-B243D37DD74A}" destId="{EB9FD971-770E-4CFE-A602-19BC5026B141}" srcOrd="2" destOrd="0" parTransId="{50902438-165A-43E7-8F76-E09F38AC4F03}" sibTransId="{A46F2668-56E7-4618-B2D9-79E9379D2ED9}"/>
    <dgm:cxn modelId="{A162D6DA-1142-4FBB-94AF-857C04A78D56}" type="presOf" srcId="{6A4155E0-B721-48B9-A0A5-F0ACC4D19AAB}" destId="{E980983F-ECAE-4CDA-88E6-40A141192D55}" srcOrd="0" destOrd="2" presId="urn:microsoft.com/office/officeart/2005/8/layout/vList2"/>
    <dgm:cxn modelId="{36A827CF-0007-4704-B821-3D8186B91FBE}" srcId="{2079DC87-8E8B-45A2-B14A-B243D37DD74A}" destId="{D6E5B958-D9B8-4E2F-A890-E364B3CA8A1C}" srcOrd="0" destOrd="0" parTransId="{D51A1745-B6CA-4FF2-BC76-8F2D6A7DC5E0}" sibTransId="{0E5A2F72-7096-416D-8BF9-D20992C37B49}"/>
    <dgm:cxn modelId="{CAFC5C8F-16E5-4FEB-AA17-F5A809F737B1}" srcId="{0AE3A9E0-BB52-473A-B91C-22C10694B346}" destId="{5B1B6653-B104-4D1E-A97D-FA293D5D5373}" srcOrd="0" destOrd="0" parTransId="{8442499B-4B74-4CE9-A72F-56CB220AE184}" sibTransId="{BFDD6AFA-55B4-4559-BEEB-D8004812E4CA}"/>
    <dgm:cxn modelId="{8ABA54DE-B13A-47E3-A7A0-3B47E519BE99}" srcId="{E539DCF8-6CAE-47C5-9D2C-EAFFC8EC153B}" destId="{6C271369-7D4B-4C2E-9E10-3DB54DAFE203}" srcOrd="1" destOrd="0" parTransId="{50BE987A-B08B-4977-ADB0-097AAB914EFD}" sibTransId="{573186C1-4EFF-4227-89C3-C51B1936E233}"/>
    <dgm:cxn modelId="{3EB5C99A-F991-46FC-B763-24EA66ED6EF7}" type="presOf" srcId="{AA352989-6D27-44DA-879D-478968D2FC09}" destId="{E980983F-ECAE-4CDA-88E6-40A141192D55}" srcOrd="0" destOrd="0" presId="urn:microsoft.com/office/officeart/2005/8/layout/vList2"/>
    <dgm:cxn modelId="{F9007615-F73C-4F30-BC4B-52C5399FFF87}" srcId="{093163EB-3511-45D6-8190-73F58501DBA9}" destId="{2079DC87-8E8B-45A2-B14A-B243D37DD74A}" srcOrd="1" destOrd="0" parTransId="{5F73DC34-E9CD-4411-91D8-81A8F3BD768D}" sibTransId="{A64C71E9-17C0-49BA-979A-4EAB5A049430}"/>
    <dgm:cxn modelId="{2713FB45-E998-441D-A423-0C9DCA958E16}" srcId="{093163EB-3511-45D6-8190-73F58501DBA9}" destId="{0AE3A9E0-BB52-473A-B91C-22C10694B346}" srcOrd="2" destOrd="0" parTransId="{F17F308E-C0A4-444D-B520-FA76F7313145}" sibTransId="{4661A878-6950-44E6-A51D-F3F3A2587169}"/>
    <dgm:cxn modelId="{1374B64A-BF1D-46FB-968B-B76552300C03}" type="presOf" srcId="{EB9FD971-770E-4CFE-A602-19BC5026B141}" destId="{8F1944BB-DA21-41A7-972D-73909283BD02}" srcOrd="0" destOrd="2" presId="urn:microsoft.com/office/officeart/2005/8/layout/vList2"/>
    <dgm:cxn modelId="{DB09E893-EB8E-46C1-94DE-7D4C0E1D5536}" type="presOf" srcId="{093163EB-3511-45D6-8190-73F58501DBA9}" destId="{4564B81E-A50F-4341-BBD3-CB01A77B597B}" srcOrd="0" destOrd="0" presId="urn:microsoft.com/office/officeart/2005/8/layout/vList2"/>
    <dgm:cxn modelId="{1CBA58E7-B202-4910-855B-2B3713CAA8C1}" srcId="{E539DCF8-6CAE-47C5-9D2C-EAFFC8EC153B}" destId="{AA352989-6D27-44DA-879D-478968D2FC09}" srcOrd="0" destOrd="0" parTransId="{FCD79000-964A-4E1E-B9AD-0F55AC330C72}" sibTransId="{8BC3ADD9-5201-4477-971B-9EC2437D4D8C}"/>
    <dgm:cxn modelId="{91B2EF1B-E164-41B0-91D8-1F2BCE3EB118}" type="presOf" srcId="{5B1B6653-B104-4D1E-A97D-FA293D5D5373}" destId="{D423EAFD-64E4-4A2B-A4FA-0E8033BE9574}" srcOrd="0" destOrd="0" presId="urn:microsoft.com/office/officeart/2005/8/layout/vList2"/>
    <dgm:cxn modelId="{4863EDB3-12CB-4864-B542-2D8CB1CCA498}" type="presOf" srcId="{E539DCF8-6CAE-47C5-9D2C-EAFFC8EC153B}" destId="{39CF1B5F-96AE-4097-9211-2E7580AE6890}" srcOrd="0" destOrd="0" presId="urn:microsoft.com/office/officeart/2005/8/layout/vList2"/>
    <dgm:cxn modelId="{7E0F4865-4751-48A3-84A7-3C963A3404DB}" type="presOf" srcId="{6C271369-7D4B-4C2E-9E10-3DB54DAFE203}" destId="{E980983F-ECAE-4CDA-88E6-40A141192D55}" srcOrd="0" destOrd="1" presId="urn:microsoft.com/office/officeart/2005/8/layout/vList2"/>
    <dgm:cxn modelId="{CAE890F6-9F7E-46E3-A720-58B68ED2A12D}" srcId="{0AE3A9E0-BB52-473A-B91C-22C10694B346}" destId="{21329C22-1316-4931-BA73-232C716BA959}" srcOrd="2" destOrd="0" parTransId="{7427789D-37C2-459E-BA5D-5C233C1F9988}" sibTransId="{96247EEB-3216-44C6-9D90-D7F49101DD26}"/>
    <dgm:cxn modelId="{1D266508-7DC3-40BA-9D0E-A1961EADEC2A}" type="presOf" srcId="{D6E5B958-D9B8-4E2F-A890-E364B3CA8A1C}" destId="{8F1944BB-DA21-41A7-972D-73909283BD02}" srcOrd="0" destOrd="0" presId="urn:microsoft.com/office/officeart/2005/8/layout/vList2"/>
    <dgm:cxn modelId="{12DAA17A-1061-4E1B-84C4-F67B568A474D}" srcId="{E539DCF8-6CAE-47C5-9D2C-EAFFC8EC153B}" destId="{6A4155E0-B721-48B9-A0A5-F0ACC4D19AAB}" srcOrd="2" destOrd="0" parTransId="{5FB4DD95-6288-42AD-BA21-6E5499348837}" sibTransId="{BF100248-3C58-4553-BA2C-C6ACE44C5B9F}"/>
    <dgm:cxn modelId="{BCC6C476-E4AD-455B-A444-A75D1F84BD6B}" type="presOf" srcId="{21329C22-1316-4931-BA73-232C716BA959}" destId="{D423EAFD-64E4-4A2B-A4FA-0E8033BE9574}" srcOrd="0" destOrd="2" presId="urn:microsoft.com/office/officeart/2005/8/layout/vList2"/>
    <dgm:cxn modelId="{F927DD20-FEE4-42A9-BFC8-721032D38D54}" srcId="{093163EB-3511-45D6-8190-73F58501DBA9}" destId="{E539DCF8-6CAE-47C5-9D2C-EAFFC8EC153B}" srcOrd="0" destOrd="0" parTransId="{D40BC7F5-E8E3-436A-8569-2D10813D66EF}" sibTransId="{3CBE2200-44E5-4518-B042-2389D6DFB1C8}"/>
    <dgm:cxn modelId="{5359A4C6-55FB-45A5-A1CB-1FB0BD6AA574}" type="presParOf" srcId="{4564B81E-A50F-4341-BBD3-CB01A77B597B}" destId="{39CF1B5F-96AE-4097-9211-2E7580AE6890}" srcOrd="0" destOrd="0" presId="urn:microsoft.com/office/officeart/2005/8/layout/vList2"/>
    <dgm:cxn modelId="{2FF6B9B4-2A4F-442B-8B88-42114B12554B}" type="presParOf" srcId="{4564B81E-A50F-4341-BBD3-CB01A77B597B}" destId="{E980983F-ECAE-4CDA-88E6-40A141192D55}" srcOrd="1" destOrd="0" presId="urn:microsoft.com/office/officeart/2005/8/layout/vList2"/>
    <dgm:cxn modelId="{B002A787-7EB3-4DA2-95FA-E54E45D15694}" type="presParOf" srcId="{4564B81E-A50F-4341-BBD3-CB01A77B597B}" destId="{BE12CE3F-A1CD-412F-B8A3-F3F2A29059C6}" srcOrd="2" destOrd="0" presId="urn:microsoft.com/office/officeart/2005/8/layout/vList2"/>
    <dgm:cxn modelId="{2E88BC99-D4DC-49D0-9AEE-E9910E963FA2}" type="presParOf" srcId="{4564B81E-A50F-4341-BBD3-CB01A77B597B}" destId="{8F1944BB-DA21-41A7-972D-73909283BD02}" srcOrd="3" destOrd="0" presId="urn:microsoft.com/office/officeart/2005/8/layout/vList2"/>
    <dgm:cxn modelId="{58838CE9-543F-4EAF-B9C2-15798FF5FA80}" type="presParOf" srcId="{4564B81E-A50F-4341-BBD3-CB01A77B597B}" destId="{0A79EA53-1BA9-4560-9B7A-3F1DD141D0FE}" srcOrd="4" destOrd="0" presId="urn:microsoft.com/office/officeart/2005/8/layout/vList2"/>
    <dgm:cxn modelId="{2A3C4A24-64D7-4CCD-BFE7-CD522D285116}" type="presParOf" srcId="{4564B81E-A50F-4341-BBD3-CB01A77B597B}" destId="{D423EAFD-64E4-4A2B-A4FA-0E8033BE957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7AC262-C558-4E54-B8D7-2CC5327CECC1}" type="doc">
      <dgm:prSet loTypeId="urn:microsoft.com/office/officeart/2005/8/layout/default#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805EAFD-FA3F-4713-92E3-1BCFBB6B9882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Предлагает идеи и определяет требования к результатам реализации проекта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F705FC9A-AA39-4EE5-820B-813D92AEE957}" type="parTrans" cxnId="{013FBB38-EF72-4A73-8A6E-E1F59ED31555}">
      <dgm:prSet/>
      <dgm:spPr/>
      <dgm:t>
        <a:bodyPr/>
        <a:lstStyle/>
        <a:p>
          <a:endParaRPr lang="ru-RU" b="1"/>
        </a:p>
      </dgm:t>
    </dgm:pt>
    <dgm:pt modelId="{0299298A-E958-4298-88B1-8C231CA62697}" type="sibTrans" cxnId="{013FBB38-EF72-4A73-8A6E-E1F59ED31555}">
      <dgm:prSet/>
      <dgm:spPr/>
      <dgm:t>
        <a:bodyPr/>
        <a:lstStyle/>
        <a:p>
          <a:endParaRPr lang="ru-RU" b="1"/>
        </a:p>
      </dgm:t>
    </dgm:pt>
    <dgm:pt modelId="{37A2B382-1BBC-4F54-AEDE-7B6EE59E284B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Обосновывает ресурсное обеспечение проектов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1A027F46-3544-452D-91C7-C6E4824A7B20}" type="parTrans" cxnId="{8FCFF6AB-D4F5-4FB8-AF56-2D4EFEEA0541}">
      <dgm:prSet/>
      <dgm:spPr/>
      <dgm:t>
        <a:bodyPr/>
        <a:lstStyle/>
        <a:p>
          <a:endParaRPr lang="ru-RU" b="1"/>
        </a:p>
      </dgm:t>
    </dgm:pt>
    <dgm:pt modelId="{9C39AEAD-F32B-498B-88FA-287066A61997}" type="sibTrans" cxnId="{8FCFF6AB-D4F5-4FB8-AF56-2D4EFEEA0541}">
      <dgm:prSet/>
      <dgm:spPr/>
      <dgm:t>
        <a:bodyPr/>
        <a:lstStyle/>
        <a:p>
          <a:endParaRPr lang="ru-RU" b="1"/>
        </a:p>
      </dgm:t>
    </dgm:pt>
    <dgm:pt modelId="{59037420-671D-4A8B-8204-9404A35B7D5E}">
      <dgm:prSet custT="1"/>
      <dgm:spPr/>
      <dgm:t>
        <a:bodyPr/>
        <a:lstStyle/>
        <a:p>
          <a:r>
            <a:rPr lang="ru-RU" sz="1200" b="1" i="0">
              <a:latin typeface="Arial Narrow" panose="020B0606020202030204" pitchFamily="34" charset="0"/>
            </a:rPr>
            <a:t>Выдвигает инновационные идеи и нестандартные подходы для реализации проектов</a:t>
          </a:r>
          <a:endParaRPr lang="ru-RU" sz="1200" b="1">
            <a:latin typeface="Arial Narrow" panose="020B0606020202030204" pitchFamily="34" charset="0"/>
          </a:endParaRPr>
        </a:p>
      </dgm:t>
    </dgm:pt>
    <dgm:pt modelId="{5B9057CD-2CB4-4B74-BC54-F411238C86AF}" type="parTrans" cxnId="{D71B4204-6705-428E-B8FA-183768EF20D4}">
      <dgm:prSet/>
      <dgm:spPr/>
      <dgm:t>
        <a:bodyPr/>
        <a:lstStyle/>
        <a:p>
          <a:endParaRPr lang="ru-RU" b="1"/>
        </a:p>
      </dgm:t>
    </dgm:pt>
    <dgm:pt modelId="{84DE40B8-E46E-4DDC-85E3-F09B771E27A9}" type="sibTrans" cxnId="{D71B4204-6705-428E-B8FA-183768EF20D4}">
      <dgm:prSet/>
      <dgm:spPr/>
      <dgm:t>
        <a:bodyPr/>
        <a:lstStyle/>
        <a:p>
          <a:endParaRPr lang="ru-RU" b="1"/>
        </a:p>
      </dgm:t>
    </dgm:pt>
    <dgm:pt modelId="{0288BCD4-E738-4A54-8BAC-EBABD24443FE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Оценивает результативность проектной работы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742E4592-16A5-4611-AD11-30DC60C17593}" type="parTrans" cxnId="{FB12ADA7-F666-4D1F-9C35-8A100AE58569}">
      <dgm:prSet/>
      <dgm:spPr/>
      <dgm:t>
        <a:bodyPr/>
        <a:lstStyle/>
        <a:p>
          <a:endParaRPr lang="ru-RU" b="1"/>
        </a:p>
      </dgm:t>
    </dgm:pt>
    <dgm:pt modelId="{4B786611-2E22-4F7A-B227-7203748F9648}" type="sibTrans" cxnId="{FB12ADA7-F666-4D1F-9C35-8A100AE58569}">
      <dgm:prSet/>
      <dgm:spPr/>
      <dgm:t>
        <a:bodyPr/>
        <a:lstStyle/>
        <a:p>
          <a:endParaRPr lang="ru-RU" b="1"/>
        </a:p>
      </dgm:t>
    </dgm:pt>
    <dgm:pt modelId="{4BEEB703-2821-40FD-85BA-66F0CA7D5B1B}">
      <dgm:prSet custT="1"/>
      <dgm:spPr/>
      <dgm:t>
        <a:bodyPr/>
        <a:lstStyle/>
        <a:p>
          <a:r>
            <a:rPr lang="ru-RU" sz="1200" b="1" i="0">
              <a:latin typeface="Arial Narrow" panose="020B0606020202030204" pitchFamily="34" charset="0"/>
            </a:rPr>
            <a:t>Управляет проектом на всех стадиях жизненного цикла</a:t>
          </a:r>
          <a:endParaRPr lang="ru-RU" sz="1200" b="1">
            <a:latin typeface="Arial Narrow" panose="020B0606020202030204" pitchFamily="34" charset="0"/>
          </a:endParaRPr>
        </a:p>
      </dgm:t>
    </dgm:pt>
    <dgm:pt modelId="{024E8381-D919-4400-8339-0D676EA740EB}" type="parTrans" cxnId="{53A0B9C5-F724-4AC7-AB67-DF4BFBA19737}">
      <dgm:prSet/>
      <dgm:spPr/>
      <dgm:t>
        <a:bodyPr/>
        <a:lstStyle/>
        <a:p>
          <a:endParaRPr lang="ru-RU" b="1"/>
        </a:p>
      </dgm:t>
    </dgm:pt>
    <dgm:pt modelId="{11B50F40-F657-496D-9A2C-FEFB87E6B1EA}" type="sibTrans" cxnId="{53A0B9C5-F724-4AC7-AB67-DF4BFBA19737}">
      <dgm:prSet/>
      <dgm:spPr/>
      <dgm:t>
        <a:bodyPr/>
        <a:lstStyle/>
        <a:p>
          <a:endParaRPr lang="ru-RU" b="1"/>
        </a:p>
      </dgm:t>
    </dgm:pt>
    <dgm:pt modelId="{DF57A435-0634-4F38-AE77-3D0110E6028C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Вырабатывает стратегию командной работы для достижения поставленной цели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2DE1DF79-0D40-42D4-8336-53EE82C57A12}" type="parTrans" cxnId="{75126ECE-7E33-4334-994C-85EF3F256A48}">
      <dgm:prSet/>
      <dgm:spPr/>
      <dgm:t>
        <a:bodyPr/>
        <a:lstStyle/>
        <a:p>
          <a:endParaRPr lang="ru-RU" b="1"/>
        </a:p>
      </dgm:t>
    </dgm:pt>
    <dgm:pt modelId="{F677693A-97CE-4BBD-A8FF-E3545A98D01A}" type="sibTrans" cxnId="{75126ECE-7E33-4334-994C-85EF3F256A48}">
      <dgm:prSet/>
      <dgm:spPr/>
      <dgm:t>
        <a:bodyPr/>
        <a:lstStyle/>
        <a:p>
          <a:endParaRPr lang="ru-RU" b="1"/>
        </a:p>
      </dgm:t>
    </dgm:pt>
    <dgm:pt modelId="{2B620B94-4AB6-485C-BA53-11370C04248A}">
      <dgm:prSet custT="1"/>
      <dgm:spPr/>
      <dgm:t>
        <a:bodyPr/>
        <a:lstStyle/>
        <a:p>
          <a:r>
            <a:rPr lang="ru-RU" sz="1200" b="1" i="0">
              <a:latin typeface="Arial Narrow" panose="020B0606020202030204" pitchFamily="34" charset="0"/>
            </a:rPr>
            <a:t>Формирует команду и руководит ее работой в рамках достижения поставленной цели</a:t>
          </a:r>
          <a:endParaRPr lang="ru-RU" sz="1200" b="1">
            <a:latin typeface="Arial Narrow" panose="020B0606020202030204" pitchFamily="34" charset="0"/>
          </a:endParaRPr>
        </a:p>
      </dgm:t>
    </dgm:pt>
    <dgm:pt modelId="{9120EBC1-D28E-4A2F-A0C6-3028F0F6590E}" type="parTrans" cxnId="{804D68E2-6509-46E2-9863-09700C57BAA5}">
      <dgm:prSet/>
      <dgm:spPr/>
      <dgm:t>
        <a:bodyPr/>
        <a:lstStyle/>
        <a:p>
          <a:endParaRPr lang="ru-RU" b="1"/>
        </a:p>
      </dgm:t>
    </dgm:pt>
    <dgm:pt modelId="{B0AD2CC8-5AC8-45D5-BB27-75BC25C55A01}" type="sibTrans" cxnId="{804D68E2-6509-46E2-9863-09700C57BAA5}">
      <dgm:prSet/>
      <dgm:spPr/>
      <dgm:t>
        <a:bodyPr/>
        <a:lstStyle/>
        <a:p>
          <a:endParaRPr lang="ru-RU" b="1"/>
        </a:p>
      </dgm:t>
    </dgm:pt>
    <dgm:pt modelId="{7BD2B423-8449-482E-9E46-9B3FD4143371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Определяет стиль управления для эффективной работы команды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009A6351-8755-4D36-8BED-E018F2C55926}" type="parTrans" cxnId="{3CA28FBA-1A36-4F1A-A8F2-9D2430B63F81}">
      <dgm:prSet/>
      <dgm:spPr/>
      <dgm:t>
        <a:bodyPr/>
        <a:lstStyle/>
        <a:p>
          <a:endParaRPr lang="ru-RU" b="1"/>
        </a:p>
      </dgm:t>
    </dgm:pt>
    <dgm:pt modelId="{EB456336-1612-46B3-A6C3-ACF80FE3EFEA}" type="sibTrans" cxnId="{3CA28FBA-1A36-4F1A-A8F2-9D2430B63F81}">
      <dgm:prSet/>
      <dgm:spPr/>
      <dgm:t>
        <a:bodyPr/>
        <a:lstStyle/>
        <a:p>
          <a:endParaRPr lang="ru-RU" b="1"/>
        </a:p>
      </dgm:t>
    </dgm:pt>
    <dgm:pt modelId="{E830EB83-39E8-4408-8434-3FDBFC241687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Аргументирует и отстаивает свое мнение, несет личную ответственность за результат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B9A52F8C-D9D2-4EB0-9536-6AB87573CA57}" type="parTrans" cxnId="{642DC02B-3D29-4313-BFBC-10985056BC6D}">
      <dgm:prSet/>
      <dgm:spPr/>
      <dgm:t>
        <a:bodyPr/>
        <a:lstStyle/>
        <a:p>
          <a:endParaRPr lang="ru-RU" b="1"/>
        </a:p>
      </dgm:t>
    </dgm:pt>
    <dgm:pt modelId="{7ADA45A2-7383-4FF6-859D-A6F0C1B9AA9D}" type="sibTrans" cxnId="{642DC02B-3D29-4313-BFBC-10985056BC6D}">
      <dgm:prSet/>
      <dgm:spPr/>
      <dgm:t>
        <a:bodyPr/>
        <a:lstStyle/>
        <a:p>
          <a:endParaRPr lang="ru-RU" b="1"/>
        </a:p>
      </dgm:t>
    </dgm:pt>
    <dgm:pt modelId="{E8F93CC6-A3F7-4F50-B53C-031A9EBA3473}">
      <dgm:prSet custT="1"/>
      <dgm:spPr/>
      <dgm:t>
        <a:bodyPr/>
        <a:lstStyle/>
        <a:p>
          <a:r>
            <a:rPr lang="ru-RU" sz="1200" b="1" i="0">
              <a:latin typeface="Arial Narrow" panose="020B0606020202030204" pitchFamily="34" charset="0"/>
            </a:rPr>
            <a:t>Разрешает конфликты и противоречия внутри команды</a:t>
          </a:r>
          <a:endParaRPr lang="ru-RU" sz="1200" b="1">
            <a:latin typeface="Arial Narrow" panose="020B0606020202030204" pitchFamily="34" charset="0"/>
          </a:endParaRPr>
        </a:p>
      </dgm:t>
    </dgm:pt>
    <dgm:pt modelId="{28DCF41E-70D1-4D5F-94C9-0F6BB52E8C1E}" type="parTrans" cxnId="{52C6A82D-F290-429D-92A7-D2D715E44309}">
      <dgm:prSet/>
      <dgm:spPr/>
      <dgm:t>
        <a:bodyPr/>
        <a:lstStyle/>
        <a:p>
          <a:endParaRPr lang="ru-RU" b="1"/>
        </a:p>
      </dgm:t>
    </dgm:pt>
    <dgm:pt modelId="{24D87F1E-A45A-49C9-B72F-C9343DFAD800}" type="sibTrans" cxnId="{52C6A82D-F290-429D-92A7-D2D715E44309}">
      <dgm:prSet/>
      <dgm:spPr/>
      <dgm:t>
        <a:bodyPr/>
        <a:lstStyle/>
        <a:p>
          <a:endParaRPr lang="ru-RU" b="1"/>
        </a:p>
      </dgm:t>
    </dgm:pt>
    <dgm:pt modelId="{AF66AAC9-1D4D-4503-B18C-2D39CFCBCF89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Применяет справочно-информационные системы и профессиональные базы данных; методику поиска информационно-коммуникационных технологий; современную биологическую терминологию; информационной безопасности профессиональной деятельности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1CC83395-98F8-4432-94CA-8EAF8A7482CF}" type="parTrans" cxnId="{9F5CA59B-EE4F-4CA6-AA51-B3EE348C7D54}">
      <dgm:prSet/>
      <dgm:spPr/>
      <dgm:t>
        <a:bodyPr/>
        <a:lstStyle/>
        <a:p>
          <a:endParaRPr lang="ru-RU" b="1"/>
        </a:p>
      </dgm:t>
    </dgm:pt>
    <dgm:pt modelId="{E24CB1F2-62A8-4166-A8FD-5961A029380E}" type="sibTrans" cxnId="{9F5CA59B-EE4F-4CA6-AA51-B3EE348C7D54}">
      <dgm:prSet/>
      <dgm:spPr/>
      <dgm:t>
        <a:bodyPr/>
        <a:lstStyle/>
        <a:p>
          <a:endParaRPr lang="ru-RU" b="1"/>
        </a:p>
      </dgm:t>
    </dgm:pt>
    <dgm:pt modelId="{12B40FBE-FE0C-4ABC-BF04-6EBF1E7A7672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Использует информационные и библиографические ресурсы, специальное обеспечение и для решения стандартных задач профессиональной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ED0D161D-C5EB-4918-80B9-CB9BACBC5628}" type="parTrans" cxnId="{AE9B7D9C-14B0-43D0-9DF3-20FA3B229DBB}">
      <dgm:prSet/>
      <dgm:spPr/>
      <dgm:t>
        <a:bodyPr/>
        <a:lstStyle/>
        <a:p>
          <a:endParaRPr lang="ru-RU" b="1"/>
        </a:p>
      </dgm:t>
    </dgm:pt>
    <dgm:pt modelId="{01BD9F4D-98DA-41CB-9677-CB98212B108A}" type="sibTrans" cxnId="{AE9B7D9C-14B0-43D0-9DF3-20FA3B229DBB}">
      <dgm:prSet/>
      <dgm:spPr/>
      <dgm:t>
        <a:bodyPr/>
        <a:lstStyle/>
        <a:p>
          <a:endParaRPr lang="ru-RU" b="1"/>
        </a:p>
      </dgm:t>
    </dgm:pt>
    <dgm:pt modelId="{E9451294-EC5E-4235-A81C-808A5377E278}" type="pres">
      <dgm:prSet presAssocID="{CF7AC262-C558-4E54-B8D7-2CC5327CEC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F5736C-831A-461B-A107-B31D9CF065D0}" type="pres">
      <dgm:prSet presAssocID="{9805EAFD-FA3F-4713-92E3-1BCFBB6B9882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DBF15-4F07-49B7-BA0E-38776EBB07FB}" type="pres">
      <dgm:prSet presAssocID="{0299298A-E958-4298-88B1-8C231CA62697}" presName="sibTrans" presStyleCnt="0"/>
      <dgm:spPr/>
    </dgm:pt>
    <dgm:pt modelId="{D5FD21FF-6D08-41A9-B017-9683ABF8CF69}" type="pres">
      <dgm:prSet presAssocID="{37A2B382-1BBC-4F54-AEDE-7B6EE59E284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60CEA4-D964-4DBE-9F92-3C026D994081}" type="pres">
      <dgm:prSet presAssocID="{9C39AEAD-F32B-498B-88FA-287066A61997}" presName="sibTrans" presStyleCnt="0"/>
      <dgm:spPr/>
    </dgm:pt>
    <dgm:pt modelId="{F66F4331-CA4E-4BC4-AD05-30D24C1112DD}" type="pres">
      <dgm:prSet presAssocID="{59037420-671D-4A8B-8204-9404A35B7D5E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8F89D-88B7-46AF-AF3C-A5A11E9F6AF0}" type="pres">
      <dgm:prSet presAssocID="{84DE40B8-E46E-4DDC-85E3-F09B771E27A9}" presName="sibTrans" presStyleCnt="0"/>
      <dgm:spPr/>
    </dgm:pt>
    <dgm:pt modelId="{D83BE4CA-5FB3-4CAF-9B93-D226BBCBFDC8}" type="pres">
      <dgm:prSet presAssocID="{0288BCD4-E738-4A54-8BAC-EBABD24443FE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D0111-7EE4-421A-A45F-6727C5A00F8E}" type="pres">
      <dgm:prSet presAssocID="{4B786611-2E22-4F7A-B227-7203748F9648}" presName="sibTrans" presStyleCnt="0"/>
      <dgm:spPr/>
    </dgm:pt>
    <dgm:pt modelId="{9C8F0A9E-5E81-48A7-9FF6-476105598B11}" type="pres">
      <dgm:prSet presAssocID="{4BEEB703-2821-40FD-85BA-66F0CA7D5B1B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826BE-72F1-4E5B-9B4C-AB7AD29FC12A}" type="pres">
      <dgm:prSet presAssocID="{11B50F40-F657-496D-9A2C-FEFB87E6B1EA}" presName="sibTrans" presStyleCnt="0"/>
      <dgm:spPr/>
    </dgm:pt>
    <dgm:pt modelId="{58FD0240-C236-46AF-9949-1769DF64B93B}" type="pres">
      <dgm:prSet presAssocID="{DF57A435-0634-4F38-AE77-3D0110E6028C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99487-FA12-4F62-BBA3-B70DB356BE00}" type="pres">
      <dgm:prSet presAssocID="{F677693A-97CE-4BBD-A8FF-E3545A98D01A}" presName="sibTrans" presStyleCnt="0"/>
      <dgm:spPr/>
    </dgm:pt>
    <dgm:pt modelId="{7AAF9358-AD65-4DE7-97B5-692D47D3964D}" type="pres">
      <dgm:prSet presAssocID="{2B620B94-4AB6-485C-BA53-11370C04248A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E5288-890D-40BA-BCA1-2FF53F2CA40A}" type="pres">
      <dgm:prSet presAssocID="{B0AD2CC8-5AC8-45D5-BB27-75BC25C55A01}" presName="sibTrans" presStyleCnt="0"/>
      <dgm:spPr/>
    </dgm:pt>
    <dgm:pt modelId="{710B91C6-19FC-4E17-8598-6999EF091641}" type="pres">
      <dgm:prSet presAssocID="{7BD2B423-8449-482E-9E46-9B3FD4143371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F73081-000C-4B00-BDE7-81944E6268EB}" type="pres">
      <dgm:prSet presAssocID="{EB456336-1612-46B3-A6C3-ACF80FE3EFEA}" presName="sibTrans" presStyleCnt="0"/>
      <dgm:spPr/>
    </dgm:pt>
    <dgm:pt modelId="{9844434F-745B-4BBA-9DF4-DDD4A9FF5B8E}" type="pres">
      <dgm:prSet presAssocID="{E830EB83-39E8-4408-8434-3FDBFC241687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2580E-1E0E-4DB1-A6B4-9C8E410ACBA6}" type="pres">
      <dgm:prSet presAssocID="{7ADA45A2-7383-4FF6-859D-A6F0C1B9AA9D}" presName="sibTrans" presStyleCnt="0"/>
      <dgm:spPr/>
    </dgm:pt>
    <dgm:pt modelId="{EEF80BF4-147B-4739-8611-3332FEC8E74A}" type="pres">
      <dgm:prSet presAssocID="{E8F93CC6-A3F7-4F50-B53C-031A9EBA347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F11894-146D-456E-BA6F-E3B92C2087E9}" type="pres">
      <dgm:prSet presAssocID="{24D87F1E-A45A-49C9-B72F-C9343DFAD800}" presName="sibTrans" presStyleCnt="0"/>
      <dgm:spPr/>
    </dgm:pt>
    <dgm:pt modelId="{6E9705AF-0187-4C08-89A9-3181B0A87CF4}" type="pres">
      <dgm:prSet presAssocID="{AF66AAC9-1D4D-4503-B18C-2D39CFCBCF89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75B479-C0E1-4D76-A453-5F7438A615E5}" type="pres">
      <dgm:prSet presAssocID="{E24CB1F2-62A8-4166-A8FD-5961A029380E}" presName="sibTrans" presStyleCnt="0"/>
      <dgm:spPr/>
    </dgm:pt>
    <dgm:pt modelId="{3D2006D0-9FB5-48AB-90FF-35FFFDAF6BFA}" type="pres">
      <dgm:prSet presAssocID="{12B40FBE-FE0C-4ABC-BF04-6EBF1E7A7672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91C0C6-F7C9-4F40-9006-1C8025A01314}" type="presOf" srcId="{DF57A435-0634-4F38-AE77-3D0110E6028C}" destId="{58FD0240-C236-46AF-9949-1769DF64B93B}" srcOrd="0" destOrd="0" presId="urn:microsoft.com/office/officeart/2005/8/layout/default#1"/>
    <dgm:cxn modelId="{52C6A82D-F290-429D-92A7-D2D715E44309}" srcId="{CF7AC262-C558-4E54-B8D7-2CC5327CECC1}" destId="{E8F93CC6-A3F7-4F50-B53C-031A9EBA3473}" srcOrd="9" destOrd="0" parTransId="{28DCF41E-70D1-4D5F-94C9-0F6BB52E8C1E}" sibTransId="{24D87F1E-A45A-49C9-B72F-C9343DFAD800}"/>
    <dgm:cxn modelId="{013FBB38-EF72-4A73-8A6E-E1F59ED31555}" srcId="{CF7AC262-C558-4E54-B8D7-2CC5327CECC1}" destId="{9805EAFD-FA3F-4713-92E3-1BCFBB6B9882}" srcOrd="0" destOrd="0" parTransId="{F705FC9A-AA39-4EE5-820B-813D92AEE957}" sibTransId="{0299298A-E958-4298-88B1-8C231CA62697}"/>
    <dgm:cxn modelId="{FB12ADA7-F666-4D1F-9C35-8A100AE58569}" srcId="{CF7AC262-C558-4E54-B8D7-2CC5327CECC1}" destId="{0288BCD4-E738-4A54-8BAC-EBABD24443FE}" srcOrd="3" destOrd="0" parTransId="{742E4592-16A5-4611-AD11-30DC60C17593}" sibTransId="{4B786611-2E22-4F7A-B227-7203748F9648}"/>
    <dgm:cxn modelId="{3713D7CB-DA0B-4F7B-96BD-657B9AB7FBE4}" type="presOf" srcId="{37A2B382-1BBC-4F54-AEDE-7B6EE59E284B}" destId="{D5FD21FF-6D08-41A9-B017-9683ABF8CF69}" srcOrd="0" destOrd="0" presId="urn:microsoft.com/office/officeart/2005/8/layout/default#1"/>
    <dgm:cxn modelId="{AE9B7D9C-14B0-43D0-9DF3-20FA3B229DBB}" srcId="{CF7AC262-C558-4E54-B8D7-2CC5327CECC1}" destId="{12B40FBE-FE0C-4ABC-BF04-6EBF1E7A7672}" srcOrd="11" destOrd="0" parTransId="{ED0D161D-C5EB-4918-80B9-CB9BACBC5628}" sibTransId="{01BD9F4D-98DA-41CB-9677-CB98212B108A}"/>
    <dgm:cxn modelId="{A9D7A851-86C0-4B05-8CB9-54E82DE745A2}" type="presOf" srcId="{0288BCD4-E738-4A54-8BAC-EBABD24443FE}" destId="{D83BE4CA-5FB3-4CAF-9B93-D226BBCBFDC8}" srcOrd="0" destOrd="0" presId="urn:microsoft.com/office/officeart/2005/8/layout/default#1"/>
    <dgm:cxn modelId="{1B7DD73F-34E0-4CFC-8E05-9FDCB673F7C0}" type="presOf" srcId="{E8F93CC6-A3F7-4F50-B53C-031A9EBA3473}" destId="{EEF80BF4-147B-4739-8611-3332FEC8E74A}" srcOrd="0" destOrd="0" presId="urn:microsoft.com/office/officeart/2005/8/layout/default#1"/>
    <dgm:cxn modelId="{292DE787-A80D-4672-8BDE-AA47BD76669F}" type="presOf" srcId="{12B40FBE-FE0C-4ABC-BF04-6EBF1E7A7672}" destId="{3D2006D0-9FB5-48AB-90FF-35FFFDAF6BFA}" srcOrd="0" destOrd="0" presId="urn:microsoft.com/office/officeart/2005/8/layout/default#1"/>
    <dgm:cxn modelId="{2C3C55D4-C9A5-4763-8640-07E2F1A3CFE7}" type="presOf" srcId="{7BD2B423-8449-482E-9E46-9B3FD4143371}" destId="{710B91C6-19FC-4E17-8598-6999EF091641}" srcOrd="0" destOrd="0" presId="urn:microsoft.com/office/officeart/2005/8/layout/default#1"/>
    <dgm:cxn modelId="{75126ECE-7E33-4334-994C-85EF3F256A48}" srcId="{CF7AC262-C558-4E54-B8D7-2CC5327CECC1}" destId="{DF57A435-0634-4F38-AE77-3D0110E6028C}" srcOrd="5" destOrd="0" parTransId="{2DE1DF79-0D40-42D4-8336-53EE82C57A12}" sibTransId="{F677693A-97CE-4BBD-A8FF-E3545A98D01A}"/>
    <dgm:cxn modelId="{98D37D52-6C14-4067-A192-76D1ADEB9A51}" type="presOf" srcId="{E830EB83-39E8-4408-8434-3FDBFC241687}" destId="{9844434F-745B-4BBA-9DF4-DDD4A9FF5B8E}" srcOrd="0" destOrd="0" presId="urn:microsoft.com/office/officeart/2005/8/layout/default#1"/>
    <dgm:cxn modelId="{9F5CA59B-EE4F-4CA6-AA51-B3EE348C7D54}" srcId="{CF7AC262-C558-4E54-B8D7-2CC5327CECC1}" destId="{AF66AAC9-1D4D-4503-B18C-2D39CFCBCF89}" srcOrd="10" destOrd="0" parTransId="{1CC83395-98F8-4432-94CA-8EAF8A7482CF}" sibTransId="{E24CB1F2-62A8-4166-A8FD-5961A029380E}"/>
    <dgm:cxn modelId="{16A7DE8E-6049-4020-B3EF-56FAB938FD66}" type="presOf" srcId="{2B620B94-4AB6-485C-BA53-11370C04248A}" destId="{7AAF9358-AD65-4DE7-97B5-692D47D3964D}" srcOrd="0" destOrd="0" presId="urn:microsoft.com/office/officeart/2005/8/layout/default#1"/>
    <dgm:cxn modelId="{AC827DF0-2C08-4331-867B-77BF2F3FBF56}" type="presOf" srcId="{4BEEB703-2821-40FD-85BA-66F0CA7D5B1B}" destId="{9C8F0A9E-5E81-48A7-9FF6-476105598B11}" srcOrd="0" destOrd="0" presId="urn:microsoft.com/office/officeart/2005/8/layout/default#1"/>
    <dgm:cxn modelId="{53A0B9C5-F724-4AC7-AB67-DF4BFBA19737}" srcId="{CF7AC262-C558-4E54-B8D7-2CC5327CECC1}" destId="{4BEEB703-2821-40FD-85BA-66F0CA7D5B1B}" srcOrd="4" destOrd="0" parTransId="{024E8381-D919-4400-8339-0D676EA740EB}" sibTransId="{11B50F40-F657-496D-9A2C-FEFB87E6B1EA}"/>
    <dgm:cxn modelId="{804D68E2-6509-46E2-9863-09700C57BAA5}" srcId="{CF7AC262-C558-4E54-B8D7-2CC5327CECC1}" destId="{2B620B94-4AB6-485C-BA53-11370C04248A}" srcOrd="6" destOrd="0" parTransId="{9120EBC1-D28E-4A2F-A0C6-3028F0F6590E}" sibTransId="{B0AD2CC8-5AC8-45D5-BB27-75BC25C55A01}"/>
    <dgm:cxn modelId="{91230685-1F08-4CE1-984B-084E6036AD74}" type="presOf" srcId="{59037420-671D-4A8B-8204-9404A35B7D5E}" destId="{F66F4331-CA4E-4BC4-AD05-30D24C1112DD}" srcOrd="0" destOrd="0" presId="urn:microsoft.com/office/officeart/2005/8/layout/default#1"/>
    <dgm:cxn modelId="{642DC02B-3D29-4313-BFBC-10985056BC6D}" srcId="{CF7AC262-C558-4E54-B8D7-2CC5327CECC1}" destId="{E830EB83-39E8-4408-8434-3FDBFC241687}" srcOrd="8" destOrd="0" parTransId="{B9A52F8C-D9D2-4EB0-9536-6AB87573CA57}" sibTransId="{7ADA45A2-7383-4FF6-859D-A6F0C1B9AA9D}"/>
    <dgm:cxn modelId="{3D71A034-F6C9-497F-A1C8-E3CE85AEB914}" type="presOf" srcId="{AF66AAC9-1D4D-4503-B18C-2D39CFCBCF89}" destId="{6E9705AF-0187-4C08-89A9-3181B0A87CF4}" srcOrd="0" destOrd="0" presId="urn:microsoft.com/office/officeart/2005/8/layout/default#1"/>
    <dgm:cxn modelId="{52784E58-8332-4526-B8E5-C7F929507D87}" type="presOf" srcId="{9805EAFD-FA3F-4713-92E3-1BCFBB6B9882}" destId="{D4F5736C-831A-461B-A107-B31D9CF065D0}" srcOrd="0" destOrd="0" presId="urn:microsoft.com/office/officeart/2005/8/layout/default#1"/>
    <dgm:cxn modelId="{8FCFF6AB-D4F5-4FB8-AF56-2D4EFEEA0541}" srcId="{CF7AC262-C558-4E54-B8D7-2CC5327CECC1}" destId="{37A2B382-1BBC-4F54-AEDE-7B6EE59E284B}" srcOrd="1" destOrd="0" parTransId="{1A027F46-3544-452D-91C7-C6E4824A7B20}" sibTransId="{9C39AEAD-F32B-498B-88FA-287066A61997}"/>
    <dgm:cxn modelId="{68E11D12-43FF-4478-962B-06F05632EFEE}" type="presOf" srcId="{CF7AC262-C558-4E54-B8D7-2CC5327CECC1}" destId="{E9451294-EC5E-4235-A81C-808A5377E278}" srcOrd="0" destOrd="0" presId="urn:microsoft.com/office/officeart/2005/8/layout/default#1"/>
    <dgm:cxn modelId="{3CA28FBA-1A36-4F1A-A8F2-9D2430B63F81}" srcId="{CF7AC262-C558-4E54-B8D7-2CC5327CECC1}" destId="{7BD2B423-8449-482E-9E46-9B3FD4143371}" srcOrd="7" destOrd="0" parTransId="{009A6351-8755-4D36-8BED-E018F2C55926}" sibTransId="{EB456336-1612-46B3-A6C3-ACF80FE3EFEA}"/>
    <dgm:cxn modelId="{D71B4204-6705-428E-B8FA-183768EF20D4}" srcId="{CF7AC262-C558-4E54-B8D7-2CC5327CECC1}" destId="{59037420-671D-4A8B-8204-9404A35B7D5E}" srcOrd="2" destOrd="0" parTransId="{5B9057CD-2CB4-4B74-BC54-F411238C86AF}" sibTransId="{84DE40B8-E46E-4DDC-85E3-F09B771E27A9}"/>
    <dgm:cxn modelId="{C71155C2-58AF-4AF5-8B31-22B62482C5E6}" type="presParOf" srcId="{E9451294-EC5E-4235-A81C-808A5377E278}" destId="{D4F5736C-831A-461B-A107-B31D9CF065D0}" srcOrd="0" destOrd="0" presId="urn:microsoft.com/office/officeart/2005/8/layout/default#1"/>
    <dgm:cxn modelId="{AC8D2733-0776-447E-8F9D-90A88FE4D23F}" type="presParOf" srcId="{E9451294-EC5E-4235-A81C-808A5377E278}" destId="{0F0DBF15-4F07-49B7-BA0E-38776EBB07FB}" srcOrd="1" destOrd="0" presId="urn:microsoft.com/office/officeart/2005/8/layout/default#1"/>
    <dgm:cxn modelId="{ED0B009D-9148-4616-AC1A-11C024073F78}" type="presParOf" srcId="{E9451294-EC5E-4235-A81C-808A5377E278}" destId="{D5FD21FF-6D08-41A9-B017-9683ABF8CF69}" srcOrd="2" destOrd="0" presId="urn:microsoft.com/office/officeart/2005/8/layout/default#1"/>
    <dgm:cxn modelId="{B00CB9F3-1633-40CB-BF9C-AC353FA1DB42}" type="presParOf" srcId="{E9451294-EC5E-4235-A81C-808A5377E278}" destId="{EF60CEA4-D964-4DBE-9F92-3C026D994081}" srcOrd="3" destOrd="0" presId="urn:microsoft.com/office/officeart/2005/8/layout/default#1"/>
    <dgm:cxn modelId="{A1EB8FCE-CCD7-4B85-A409-01D3A9670FB1}" type="presParOf" srcId="{E9451294-EC5E-4235-A81C-808A5377E278}" destId="{F66F4331-CA4E-4BC4-AD05-30D24C1112DD}" srcOrd="4" destOrd="0" presId="urn:microsoft.com/office/officeart/2005/8/layout/default#1"/>
    <dgm:cxn modelId="{D7912B00-4900-4628-85C6-76FAFB023B61}" type="presParOf" srcId="{E9451294-EC5E-4235-A81C-808A5377E278}" destId="{0A18F89D-88B7-46AF-AF3C-A5A11E9F6AF0}" srcOrd="5" destOrd="0" presId="urn:microsoft.com/office/officeart/2005/8/layout/default#1"/>
    <dgm:cxn modelId="{D68D84C3-B206-406A-9D2E-6B557E90B838}" type="presParOf" srcId="{E9451294-EC5E-4235-A81C-808A5377E278}" destId="{D83BE4CA-5FB3-4CAF-9B93-D226BBCBFDC8}" srcOrd="6" destOrd="0" presId="urn:microsoft.com/office/officeart/2005/8/layout/default#1"/>
    <dgm:cxn modelId="{C3E680AF-86C8-4A88-9BFA-C6B9AABB29F0}" type="presParOf" srcId="{E9451294-EC5E-4235-A81C-808A5377E278}" destId="{C1CD0111-7EE4-421A-A45F-6727C5A00F8E}" srcOrd="7" destOrd="0" presId="urn:microsoft.com/office/officeart/2005/8/layout/default#1"/>
    <dgm:cxn modelId="{3315A553-0877-4874-AA43-8625397985C0}" type="presParOf" srcId="{E9451294-EC5E-4235-A81C-808A5377E278}" destId="{9C8F0A9E-5E81-48A7-9FF6-476105598B11}" srcOrd="8" destOrd="0" presId="urn:microsoft.com/office/officeart/2005/8/layout/default#1"/>
    <dgm:cxn modelId="{966F6EBD-17DA-41FB-9083-3F330BC8237A}" type="presParOf" srcId="{E9451294-EC5E-4235-A81C-808A5377E278}" destId="{825826BE-72F1-4E5B-9B4C-AB7AD29FC12A}" srcOrd="9" destOrd="0" presId="urn:microsoft.com/office/officeart/2005/8/layout/default#1"/>
    <dgm:cxn modelId="{BBCEC016-3F2B-47C4-A62E-BC5974F22B24}" type="presParOf" srcId="{E9451294-EC5E-4235-A81C-808A5377E278}" destId="{58FD0240-C236-46AF-9949-1769DF64B93B}" srcOrd="10" destOrd="0" presId="urn:microsoft.com/office/officeart/2005/8/layout/default#1"/>
    <dgm:cxn modelId="{63AECF84-A499-4101-836F-9876E7DF6779}" type="presParOf" srcId="{E9451294-EC5E-4235-A81C-808A5377E278}" destId="{25F99487-FA12-4F62-BBA3-B70DB356BE00}" srcOrd="11" destOrd="0" presId="urn:microsoft.com/office/officeart/2005/8/layout/default#1"/>
    <dgm:cxn modelId="{F4F3EC7D-FE2F-44AB-BFE2-EFC2A3E0A8BA}" type="presParOf" srcId="{E9451294-EC5E-4235-A81C-808A5377E278}" destId="{7AAF9358-AD65-4DE7-97B5-692D47D3964D}" srcOrd="12" destOrd="0" presId="urn:microsoft.com/office/officeart/2005/8/layout/default#1"/>
    <dgm:cxn modelId="{CABF9C73-ABF7-4297-9693-28679E1F6C51}" type="presParOf" srcId="{E9451294-EC5E-4235-A81C-808A5377E278}" destId="{005E5288-890D-40BA-BCA1-2FF53F2CA40A}" srcOrd="13" destOrd="0" presId="urn:microsoft.com/office/officeart/2005/8/layout/default#1"/>
    <dgm:cxn modelId="{4FE5672E-B8D7-4615-A0E7-2E5EE5AA9EBE}" type="presParOf" srcId="{E9451294-EC5E-4235-A81C-808A5377E278}" destId="{710B91C6-19FC-4E17-8598-6999EF091641}" srcOrd="14" destOrd="0" presId="urn:microsoft.com/office/officeart/2005/8/layout/default#1"/>
    <dgm:cxn modelId="{BAEC58C0-2BAF-4CF1-9FCB-9BFE51BDAB4A}" type="presParOf" srcId="{E9451294-EC5E-4235-A81C-808A5377E278}" destId="{8BF73081-000C-4B00-BDE7-81944E6268EB}" srcOrd="15" destOrd="0" presId="urn:microsoft.com/office/officeart/2005/8/layout/default#1"/>
    <dgm:cxn modelId="{6C4DB57F-E31B-4639-BE47-BEDD6D77725F}" type="presParOf" srcId="{E9451294-EC5E-4235-A81C-808A5377E278}" destId="{9844434F-745B-4BBA-9DF4-DDD4A9FF5B8E}" srcOrd="16" destOrd="0" presId="urn:microsoft.com/office/officeart/2005/8/layout/default#1"/>
    <dgm:cxn modelId="{79759760-6462-4CB7-86F6-71DDE2DFDCBD}" type="presParOf" srcId="{E9451294-EC5E-4235-A81C-808A5377E278}" destId="{D5B2580E-1E0E-4DB1-A6B4-9C8E410ACBA6}" srcOrd="17" destOrd="0" presId="urn:microsoft.com/office/officeart/2005/8/layout/default#1"/>
    <dgm:cxn modelId="{32DAAC23-6DB5-4C1B-A930-0EE8A80F36F1}" type="presParOf" srcId="{E9451294-EC5E-4235-A81C-808A5377E278}" destId="{EEF80BF4-147B-4739-8611-3332FEC8E74A}" srcOrd="18" destOrd="0" presId="urn:microsoft.com/office/officeart/2005/8/layout/default#1"/>
    <dgm:cxn modelId="{D89C62FB-D922-4D5F-83EE-B194C3BE6295}" type="presParOf" srcId="{E9451294-EC5E-4235-A81C-808A5377E278}" destId="{EFF11894-146D-456E-BA6F-E3B92C2087E9}" srcOrd="19" destOrd="0" presId="urn:microsoft.com/office/officeart/2005/8/layout/default#1"/>
    <dgm:cxn modelId="{560470BC-2422-4319-A117-31F5FB56FFE7}" type="presParOf" srcId="{E9451294-EC5E-4235-A81C-808A5377E278}" destId="{6E9705AF-0187-4C08-89A9-3181B0A87CF4}" srcOrd="20" destOrd="0" presId="urn:microsoft.com/office/officeart/2005/8/layout/default#1"/>
    <dgm:cxn modelId="{4F74C732-20D0-4DB6-8C95-053151B2A189}" type="presParOf" srcId="{E9451294-EC5E-4235-A81C-808A5377E278}" destId="{CB75B479-C0E1-4D76-A453-5F7438A615E5}" srcOrd="21" destOrd="0" presId="urn:microsoft.com/office/officeart/2005/8/layout/default#1"/>
    <dgm:cxn modelId="{70DAC8EB-E7A3-40DD-8B3E-0BFBE15B8C7A}" type="presParOf" srcId="{E9451294-EC5E-4235-A81C-808A5377E278}" destId="{3D2006D0-9FB5-48AB-90FF-35FFFDAF6BFA}" srcOrd="2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43C874-5AF2-460F-8C16-9D4994A1C2BE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ACAFC02-EEBF-47A0-B13F-BA0CCE3D60A2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dirty="0">
              <a:latin typeface="Arial Narrow" pitchFamily="34" charset="0"/>
            </a:rPr>
            <a:t>Групповая работа</a:t>
          </a:r>
        </a:p>
      </dgm:t>
    </dgm:pt>
    <dgm:pt modelId="{8EF9122E-CD89-4FFA-88BD-79D830F77373}" type="parTrans" cxnId="{D699B2B3-1D98-41EA-A1E3-297C4AAA49C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D73F809-46CB-40B6-BA2B-2502FD8BEDC9}" type="sibTrans" cxnId="{D699B2B3-1D98-41EA-A1E3-297C4AAA49C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3ADF686E-2F00-4E76-8FF4-8F07913D3BD5}">
      <dgm:prSet phldrT="[Текст]" custT="1"/>
      <dgm:spPr/>
      <dgm:t>
        <a:bodyPr/>
        <a:lstStyle/>
        <a:p>
          <a:r>
            <a:rPr lang="ru-RU" sz="2400" b="1" dirty="0">
              <a:latin typeface="Arial Narrow" pitchFamily="34" charset="0"/>
            </a:rPr>
            <a:t>САМОСТОЯТЕЛЬНАЯ РАБОТА</a:t>
          </a:r>
        </a:p>
      </dgm:t>
    </dgm:pt>
    <dgm:pt modelId="{E39A41C4-FFE6-48B7-95FD-09A728EEE61E}" type="parTrans" cxnId="{DF50D180-ABD7-4991-9A08-B1E53C3EAFC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D67B654A-5E10-43A3-A70F-21251DE5400F}" type="sibTrans" cxnId="{DF50D180-ABD7-4991-9A08-B1E53C3EAFC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359EF8AA-4B59-4534-95DF-2880E0EE2873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dirty="0">
              <a:latin typeface="Arial Narrow" pitchFamily="34" charset="0"/>
            </a:rPr>
            <a:t>ЭОС </a:t>
          </a:r>
          <a:r>
            <a:rPr lang="en-US" sz="2000" dirty="0">
              <a:latin typeface="Arial Narrow" pitchFamily="34" charset="0"/>
            </a:rPr>
            <a:t>MOODLE</a:t>
          </a:r>
          <a:endParaRPr lang="ru-RU" sz="2000" dirty="0">
            <a:latin typeface="Arial Narrow" pitchFamily="34" charset="0"/>
          </a:endParaRPr>
        </a:p>
      </dgm:t>
    </dgm:pt>
    <dgm:pt modelId="{A59D3AEC-C7F9-4538-8C76-B53838F1FA04}" type="parTrans" cxnId="{2AF0B883-9FA9-440A-9654-63CADE201B86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53CA766-EB16-4CF7-9B64-5F6DDB04A54B}" type="sibTrans" cxnId="{2AF0B883-9FA9-440A-9654-63CADE201B86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7A8B8B8-8A24-47BE-BD46-D045FA5E0BFF}">
      <dgm:prSet phldrT="[Текст]" custT="1"/>
      <dgm:spPr/>
      <dgm:t>
        <a:bodyPr/>
        <a:lstStyle/>
        <a:p>
          <a:r>
            <a:rPr lang="ru-RU" sz="2400" b="1" dirty="0">
              <a:latin typeface="Arial Narrow" pitchFamily="34" charset="0"/>
            </a:rPr>
            <a:t>КУРСОВОЙ ПРОЕКТ</a:t>
          </a:r>
        </a:p>
      </dgm:t>
    </dgm:pt>
    <dgm:pt modelId="{CF39B0B1-69BE-4D8D-8636-5D53D708097B}" type="parTrans" cxnId="{53B2A705-DB5B-4A8F-9EFE-0268C41FDF5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86A927F-DEEA-498E-B7D8-4F49EBF5D818}" type="sibTrans" cxnId="{53B2A705-DB5B-4A8F-9EFE-0268C41FDF5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EB2294D-43EE-4187-8808-F0760121F508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dirty="0">
              <a:latin typeface="Arial Narrow" pitchFamily="34" charset="0"/>
            </a:rPr>
            <a:t>24 часа</a:t>
          </a:r>
        </a:p>
      </dgm:t>
    </dgm:pt>
    <dgm:pt modelId="{D6DF90AC-E420-4D1C-AF62-9C90F8FA7484}" type="parTrans" cxnId="{8193F28D-3EFD-46F6-843C-2AC6D7C099F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E940BB9-86AA-4F7B-9DC8-24502BC40ECA}" type="sibTrans" cxnId="{8193F28D-3EFD-46F6-843C-2AC6D7C099F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3F8A571-5402-4CBB-B63D-B0B709C3D425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dirty="0">
              <a:latin typeface="Arial Narrow" pitchFamily="34" charset="0"/>
            </a:rPr>
            <a:t>Подготовка протокола исследования / обзора литературы</a:t>
          </a:r>
        </a:p>
      </dgm:t>
    </dgm:pt>
    <dgm:pt modelId="{D20214B6-6FAB-4F7B-900C-494B7D2E1462}" type="parTrans" cxnId="{1D2A22F9-5758-494B-AF54-E99E8199DCB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181C268-FA29-4ED7-BC2D-069975F1E0ED}" type="sibTrans" cxnId="{1D2A22F9-5758-494B-AF54-E99E8199DCB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7EC46F1-F836-41D2-A040-FCB24011245D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dirty="0">
              <a:latin typeface="Arial Narrow" pitchFamily="34" charset="0"/>
            </a:rPr>
            <a:t>Теоретическая подготовка</a:t>
          </a:r>
        </a:p>
      </dgm:t>
    </dgm:pt>
    <dgm:pt modelId="{5BC03BA5-745B-4452-9BB6-494D9D28D3BE}" type="parTrans" cxnId="{DF162160-92DE-4111-8D45-9940F322A9DE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6DC1633-BEDF-4B74-A41B-7DD1A9E2B231}" type="sibTrans" cxnId="{DF162160-92DE-4111-8D45-9940F322A9DE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A29850A-B4D5-41EA-8946-8DA4E93F2644}">
      <dgm:prSet phldrT="[Текст]" custT="1"/>
      <dgm:spPr/>
      <dgm:t>
        <a:bodyPr/>
        <a:lstStyle/>
        <a:p>
          <a:r>
            <a:rPr lang="ru-RU" sz="2400" b="1" dirty="0">
              <a:latin typeface="Arial Narrow" pitchFamily="34" charset="0"/>
            </a:rPr>
            <a:t>ПРАКТИЧЕСКИЕ ЗАНЯТИЯ</a:t>
          </a:r>
        </a:p>
      </dgm:t>
    </dgm:pt>
    <dgm:pt modelId="{A61EA11E-C47D-4C66-B6C9-09B9030C0BC6}" type="sibTrans" cxnId="{DF2E1BE9-F971-4671-8E91-AA51EA9AA0F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AF4D548-2A26-402C-AEF1-A6D1264E8876}" type="parTrans" cxnId="{DF2E1BE9-F971-4671-8E91-AA51EA9AA0F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535053B-EEDD-4D15-AB8D-A8B856AA2D97}" type="pres">
      <dgm:prSet presAssocID="{E643C874-5AF2-460F-8C16-9D4994A1C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C7C751-7D4A-4EAA-9E9D-268EE9DF4D01}" type="pres">
      <dgm:prSet presAssocID="{8A29850A-B4D5-41EA-8946-8DA4E93F2644}" presName="composite" presStyleCnt="0"/>
      <dgm:spPr/>
    </dgm:pt>
    <dgm:pt modelId="{2B976013-F3D2-4741-8025-5365AA32F0DA}" type="pres">
      <dgm:prSet presAssocID="{8A29850A-B4D5-41EA-8946-8DA4E93F264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699D5-74C4-40AC-A385-0E83CC7D35F2}" type="pres">
      <dgm:prSet presAssocID="{8A29850A-B4D5-41EA-8946-8DA4E93F264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64389-E995-4F06-AB00-A63B561F115D}" type="pres">
      <dgm:prSet presAssocID="{A61EA11E-C47D-4C66-B6C9-09B9030C0BC6}" presName="space" presStyleCnt="0"/>
      <dgm:spPr/>
    </dgm:pt>
    <dgm:pt modelId="{EBC9FDA4-8B54-46FD-A78D-3E7C76D0D42A}" type="pres">
      <dgm:prSet presAssocID="{3ADF686E-2F00-4E76-8FF4-8F07913D3BD5}" presName="composite" presStyleCnt="0"/>
      <dgm:spPr/>
    </dgm:pt>
    <dgm:pt modelId="{2C26BF90-29E9-4B76-9693-88D8E574F415}" type="pres">
      <dgm:prSet presAssocID="{3ADF686E-2F00-4E76-8FF4-8F07913D3BD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090BA-34F4-4BC2-AB92-3E70BBD0AD4E}" type="pres">
      <dgm:prSet presAssocID="{3ADF686E-2F00-4E76-8FF4-8F07913D3BD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F1076-A791-4823-B598-E934258CCB03}" type="pres">
      <dgm:prSet presAssocID="{D67B654A-5E10-43A3-A70F-21251DE5400F}" presName="space" presStyleCnt="0"/>
      <dgm:spPr/>
    </dgm:pt>
    <dgm:pt modelId="{7E716007-FBBD-4DC1-9825-AD1524E62BBC}" type="pres">
      <dgm:prSet presAssocID="{F7A8B8B8-8A24-47BE-BD46-D045FA5E0BFF}" presName="composite" presStyleCnt="0"/>
      <dgm:spPr/>
    </dgm:pt>
    <dgm:pt modelId="{3C3BE192-ABBA-440D-A4A5-BD62A3C77240}" type="pres">
      <dgm:prSet presAssocID="{F7A8B8B8-8A24-47BE-BD46-D045FA5E0BF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9AD79-C28D-42D2-90D4-3FEC299D4A13}" type="pres">
      <dgm:prSet presAssocID="{F7A8B8B8-8A24-47BE-BD46-D045FA5E0BF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162160-92DE-4111-8D45-9940F322A9DE}" srcId="{8A29850A-B4D5-41EA-8946-8DA4E93F2644}" destId="{97EC46F1-F836-41D2-A040-FCB24011245D}" srcOrd="1" destOrd="0" parTransId="{5BC03BA5-745B-4452-9BB6-494D9D28D3BE}" sibTransId="{A6DC1633-BEDF-4B74-A41B-7DD1A9E2B231}"/>
    <dgm:cxn modelId="{1D2A22F9-5758-494B-AF54-E99E8199DCBB}" srcId="{F7A8B8B8-8A24-47BE-BD46-D045FA5E0BFF}" destId="{F3F8A571-5402-4CBB-B63D-B0B709C3D425}" srcOrd="0" destOrd="0" parTransId="{D20214B6-6FAB-4F7B-900C-494B7D2E1462}" sibTransId="{F181C268-FA29-4ED7-BC2D-069975F1E0ED}"/>
    <dgm:cxn modelId="{DF50D180-ABD7-4991-9A08-B1E53C3EAFC8}" srcId="{E643C874-5AF2-460F-8C16-9D4994A1C2BE}" destId="{3ADF686E-2F00-4E76-8FF4-8F07913D3BD5}" srcOrd="1" destOrd="0" parTransId="{E39A41C4-FFE6-48B7-95FD-09A728EEE61E}" sibTransId="{D67B654A-5E10-43A3-A70F-21251DE5400F}"/>
    <dgm:cxn modelId="{D8DAB531-7048-4699-B3FD-3477F00737EC}" type="presOf" srcId="{97EC46F1-F836-41D2-A040-FCB24011245D}" destId="{200699D5-74C4-40AC-A385-0E83CC7D35F2}" srcOrd="0" destOrd="1" presId="urn:microsoft.com/office/officeart/2005/8/layout/hList1"/>
    <dgm:cxn modelId="{8193F28D-3EFD-46F6-843C-2AC6D7C099F8}" srcId="{8A29850A-B4D5-41EA-8946-8DA4E93F2644}" destId="{9EB2294D-43EE-4187-8808-F0760121F508}" srcOrd="0" destOrd="0" parTransId="{D6DF90AC-E420-4D1C-AF62-9C90F8FA7484}" sibTransId="{9E940BB9-86AA-4F7B-9DC8-24502BC40ECA}"/>
    <dgm:cxn modelId="{53B2A705-DB5B-4A8F-9EFE-0268C41FDF58}" srcId="{E643C874-5AF2-460F-8C16-9D4994A1C2BE}" destId="{F7A8B8B8-8A24-47BE-BD46-D045FA5E0BFF}" srcOrd="2" destOrd="0" parTransId="{CF39B0B1-69BE-4D8D-8636-5D53D708097B}" sibTransId="{286A927F-DEEA-498E-B7D8-4F49EBF5D818}"/>
    <dgm:cxn modelId="{4B73AF27-B42B-4D88-9013-FFC2CA74FE7F}" type="presOf" srcId="{F7A8B8B8-8A24-47BE-BD46-D045FA5E0BFF}" destId="{3C3BE192-ABBA-440D-A4A5-BD62A3C77240}" srcOrd="0" destOrd="0" presId="urn:microsoft.com/office/officeart/2005/8/layout/hList1"/>
    <dgm:cxn modelId="{D699B2B3-1D98-41EA-A1E3-297C4AAA49CB}" srcId="{8A29850A-B4D5-41EA-8946-8DA4E93F2644}" destId="{6ACAFC02-EEBF-47A0-B13F-BA0CCE3D60A2}" srcOrd="2" destOrd="0" parTransId="{8EF9122E-CD89-4FFA-88BD-79D830F77373}" sibTransId="{9D73F809-46CB-40B6-BA2B-2502FD8BEDC9}"/>
    <dgm:cxn modelId="{EAC1BEA7-59BC-4A31-B5C1-4A248E9A3FA0}" type="presOf" srcId="{F3F8A571-5402-4CBB-B63D-B0B709C3D425}" destId="{C9C9AD79-C28D-42D2-90D4-3FEC299D4A13}" srcOrd="0" destOrd="0" presId="urn:microsoft.com/office/officeart/2005/8/layout/hList1"/>
    <dgm:cxn modelId="{DF2E1BE9-F971-4671-8E91-AA51EA9AA0FD}" srcId="{E643C874-5AF2-460F-8C16-9D4994A1C2BE}" destId="{8A29850A-B4D5-41EA-8946-8DA4E93F2644}" srcOrd="0" destOrd="0" parTransId="{8AF4D548-2A26-402C-AEF1-A6D1264E8876}" sibTransId="{A61EA11E-C47D-4C66-B6C9-09B9030C0BC6}"/>
    <dgm:cxn modelId="{E52B6D70-17D0-4652-9E9A-143F705B2E59}" type="presOf" srcId="{6ACAFC02-EEBF-47A0-B13F-BA0CCE3D60A2}" destId="{200699D5-74C4-40AC-A385-0E83CC7D35F2}" srcOrd="0" destOrd="2" presId="urn:microsoft.com/office/officeart/2005/8/layout/hList1"/>
    <dgm:cxn modelId="{4F535CC8-6707-40CD-8AD0-E8DD712EF9EB}" type="presOf" srcId="{359EF8AA-4B59-4534-95DF-2880E0EE2873}" destId="{B0B090BA-34F4-4BC2-AB92-3E70BBD0AD4E}" srcOrd="0" destOrd="0" presId="urn:microsoft.com/office/officeart/2005/8/layout/hList1"/>
    <dgm:cxn modelId="{82A17C00-F85A-4560-BA15-FE19A2067929}" type="presOf" srcId="{E643C874-5AF2-460F-8C16-9D4994A1C2BE}" destId="{9535053B-EEDD-4D15-AB8D-A8B856AA2D97}" srcOrd="0" destOrd="0" presId="urn:microsoft.com/office/officeart/2005/8/layout/hList1"/>
    <dgm:cxn modelId="{019D1E54-F43C-4ABE-A940-0450E8158DFC}" type="presOf" srcId="{8A29850A-B4D5-41EA-8946-8DA4E93F2644}" destId="{2B976013-F3D2-4741-8025-5365AA32F0DA}" srcOrd="0" destOrd="0" presId="urn:microsoft.com/office/officeart/2005/8/layout/hList1"/>
    <dgm:cxn modelId="{2AF0B883-9FA9-440A-9654-63CADE201B86}" srcId="{3ADF686E-2F00-4E76-8FF4-8F07913D3BD5}" destId="{359EF8AA-4B59-4534-95DF-2880E0EE2873}" srcOrd="0" destOrd="0" parTransId="{A59D3AEC-C7F9-4538-8C76-B53838F1FA04}" sibTransId="{853CA766-EB16-4CF7-9B64-5F6DDB04A54B}"/>
    <dgm:cxn modelId="{76E893FB-26DD-4A09-B64C-E119EE859D00}" type="presOf" srcId="{9EB2294D-43EE-4187-8808-F0760121F508}" destId="{200699D5-74C4-40AC-A385-0E83CC7D35F2}" srcOrd="0" destOrd="0" presId="urn:microsoft.com/office/officeart/2005/8/layout/hList1"/>
    <dgm:cxn modelId="{DC415E96-B491-4429-9539-A8A7DD2AD684}" type="presOf" srcId="{3ADF686E-2F00-4E76-8FF4-8F07913D3BD5}" destId="{2C26BF90-29E9-4B76-9693-88D8E574F415}" srcOrd="0" destOrd="0" presId="urn:microsoft.com/office/officeart/2005/8/layout/hList1"/>
    <dgm:cxn modelId="{9F745D58-A189-4091-9000-4B49C6F488EB}" type="presParOf" srcId="{9535053B-EEDD-4D15-AB8D-A8B856AA2D97}" destId="{92C7C751-7D4A-4EAA-9E9D-268EE9DF4D01}" srcOrd="0" destOrd="0" presId="urn:microsoft.com/office/officeart/2005/8/layout/hList1"/>
    <dgm:cxn modelId="{A651328E-92DE-4D1B-8E6D-D517241F0A6B}" type="presParOf" srcId="{92C7C751-7D4A-4EAA-9E9D-268EE9DF4D01}" destId="{2B976013-F3D2-4741-8025-5365AA32F0DA}" srcOrd="0" destOrd="0" presId="urn:microsoft.com/office/officeart/2005/8/layout/hList1"/>
    <dgm:cxn modelId="{FD63ED46-26BB-43BE-B58F-9099418E740C}" type="presParOf" srcId="{92C7C751-7D4A-4EAA-9E9D-268EE9DF4D01}" destId="{200699D5-74C4-40AC-A385-0E83CC7D35F2}" srcOrd="1" destOrd="0" presId="urn:microsoft.com/office/officeart/2005/8/layout/hList1"/>
    <dgm:cxn modelId="{3E28BB19-1E12-49E3-9575-D75923B5A284}" type="presParOf" srcId="{9535053B-EEDD-4D15-AB8D-A8B856AA2D97}" destId="{7C864389-E995-4F06-AB00-A63B561F115D}" srcOrd="1" destOrd="0" presId="urn:microsoft.com/office/officeart/2005/8/layout/hList1"/>
    <dgm:cxn modelId="{CB5FE955-AF73-4BE6-94AB-72CEC0CFBB0E}" type="presParOf" srcId="{9535053B-EEDD-4D15-AB8D-A8B856AA2D97}" destId="{EBC9FDA4-8B54-46FD-A78D-3E7C76D0D42A}" srcOrd="2" destOrd="0" presId="urn:microsoft.com/office/officeart/2005/8/layout/hList1"/>
    <dgm:cxn modelId="{C9723460-9CD0-4E4B-9AF9-F214D6492514}" type="presParOf" srcId="{EBC9FDA4-8B54-46FD-A78D-3E7C76D0D42A}" destId="{2C26BF90-29E9-4B76-9693-88D8E574F415}" srcOrd="0" destOrd="0" presId="urn:microsoft.com/office/officeart/2005/8/layout/hList1"/>
    <dgm:cxn modelId="{D13D04A5-D638-4DD0-9A4E-347BD399273D}" type="presParOf" srcId="{EBC9FDA4-8B54-46FD-A78D-3E7C76D0D42A}" destId="{B0B090BA-34F4-4BC2-AB92-3E70BBD0AD4E}" srcOrd="1" destOrd="0" presId="urn:microsoft.com/office/officeart/2005/8/layout/hList1"/>
    <dgm:cxn modelId="{D651308C-3DEC-4D24-BFC7-28892A6AE00E}" type="presParOf" srcId="{9535053B-EEDD-4D15-AB8D-A8B856AA2D97}" destId="{C10F1076-A791-4823-B598-E934258CCB03}" srcOrd="3" destOrd="0" presId="urn:microsoft.com/office/officeart/2005/8/layout/hList1"/>
    <dgm:cxn modelId="{00FE99AF-CACD-4045-BFC2-5388A34057CB}" type="presParOf" srcId="{9535053B-EEDD-4D15-AB8D-A8B856AA2D97}" destId="{7E716007-FBBD-4DC1-9825-AD1524E62BBC}" srcOrd="4" destOrd="0" presId="urn:microsoft.com/office/officeart/2005/8/layout/hList1"/>
    <dgm:cxn modelId="{6DA9493B-26ED-4182-94A1-E64443317F9A}" type="presParOf" srcId="{7E716007-FBBD-4DC1-9825-AD1524E62BBC}" destId="{3C3BE192-ABBA-440D-A4A5-BD62A3C77240}" srcOrd="0" destOrd="0" presId="urn:microsoft.com/office/officeart/2005/8/layout/hList1"/>
    <dgm:cxn modelId="{20BDFD30-765D-4DBC-94F4-FB3D906448CD}" type="presParOf" srcId="{7E716007-FBBD-4DC1-9825-AD1524E62BBC}" destId="{C9C9AD79-C28D-42D2-90D4-3FEC299D4A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3163EB-3511-45D6-8190-73F58501DBA9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6B1F43A-D856-4B9C-9C8A-9B67F9CA543D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Методологические основы научного познания.</a:t>
          </a:r>
        </a:p>
      </dgm:t>
    </dgm:pt>
    <dgm:pt modelId="{C715DA3A-3073-4D2A-B6FA-CA01DFC7C4A5}" type="parTrans" cxnId="{0286C9D0-17B2-41DC-98BB-A49577F85C2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17694433-C6DD-4DA0-937D-D89456CAF786}" type="sibTrans" cxnId="{0286C9D0-17B2-41DC-98BB-A49577F85C2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6E2BD1D6-6396-4207-BBB1-9E8714783EDC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Организация и планирование научного исследования. </a:t>
          </a:r>
        </a:p>
      </dgm:t>
    </dgm:pt>
    <dgm:pt modelId="{CFB2FE16-771D-45CA-9C18-CAA699A7078D}" type="parTrans" cxnId="{FAFD125F-4F36-46E4-91DE-822B522E6414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E39AA6C8-7F22-4C1A-B38E-9F2F1914AD3A}" type="sibTrans" cxnId="{FAFD125F-4F36-46E4-91DE-822B522E6414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E5BB4F00-4D2C-4636-8B9E-4B7ED196CF80}">
      <dgm:prSet custT="1"/>
      <dgm:spPr>
        <a:ln>
          <a:noFill/>
        </a:ln>
      </dgm:spPr>
      <dgm:t>
        <a:bodyPr/>
        <a:lstStyle/>
        <a:p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Основы эпидемиологии</a:t>
          </a:r>
        </a:p>
      </dgm:t>
    </dgm:pt>
    <dgm:pt modelId="{3D848B79-4C57-4392-83F9-7E8DC6516BC6}" type="parTrans" cxnId="{2738807D-2563-49FA-9556-BB238E5AA52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75AA441C-29EE-4965-BDB0-72BE7BB27E4A}" type="sibTrans" cxnId="{2738807D-2563-49FA-9556-BB238E5AA52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6CEF64F8-D15F-4BB7-BE85-3721EB137504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Основы эпидемиологии. Меры частоты событий и меры эффекта. Экспериментальные типы исследования. Наблюдательные типы исследования</a:t>
          </a:r>
        </a:p>
      </dgm:t>
    </dgm:pt>
    <dgm:pt modelId="{16E95965-A876-4A53-9D88-43728ECBEAC9}" type="parTrans" cxnId="{F0A43263-2677-4073-B552-D7E8CB62D2B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0FC210DA-412A-4F20-B495-D73AEB3B7980}" type="sibTrans" cxnId="{F0A43263-2677-4073-B552-D7E8CB62D2B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22A4B27-1258-4C48-A3BD-B47DC6D56332}">
      <dgm:prSet custT="1"/>
      <dgm:spPr>
        <a:ln>
          <a:noFill/>
        </a:ln>
      </dgm:spPr>
      <dgm:t>
        <a:bodyPr/>
        <a:lstStyle/>
        <a:p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Основы статистики</a:t>
          </a:r>
        </a:p>
      </dgm:t>
    </dgm:pt>
    <dgm:pt modelId="{20693F12-EB96-40A1-AA20-7D3D2E22BCBA}" type="parTrans" cxnId="{3F9539CF-4E77-4E85-B0F8-49257AF948B3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F9543EA-CD3A-46BA-9464-D425DE20DDD9}" type="sibTrans" cxnId="{3F9539CF-4E77-4E85-B0F8-49257AF948B3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7E47101C-F5B1-4606-8F99-72EE3498DEB8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Контроль качества результатов научных исследований. </a:t>
          </a:r>
        </a:p>
      </dgm:t>
    </dgm:pt>
    <dgm:pt modelId="{EE9FF0C5-5EA0-4040-8EFE-6B5D51A0ACA2}" type="parTrans" cxnId="{4C9337A8-AD67-4831-BABA-E060E2E6776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BA161E7-9D26-434E-AD8B-67A0D37E5A7E}" type="sibTrans" cxnId="{4C9337A8-AD67-4831-BABA-E060E2E6776D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2E0B801-D38C-4AE9-A7CB-3E82635BB144}">
      <dgm:prSet custT="1"/>
      <dgm:spPr>
        <a:ln>
          <a:noFill/>
        </a:ln>
      </dgm:spPr>
      <dgm:t>
        <a:bodyPr/>
        <a:lstStyle/>
        <a:p>
          <a:pPr rtl="0"/>
          <a:r>
            <a:rPr lang="ru-RU" sz="1600" b="1" dirty="0">
              <a:solidFill>
                <a:srgbClr val="C00000"/>
              </a:solidFill>
              <a:latin typeface="Arial Narrow" pitchFamily="34" charset="0"/>
            </a:rPr>
            <a:t>Методологические основы научного познания</a:t>
          </a:r>
        </a:p>
      </dgm:t>
    </dgm:pt>
    <dgm:pt modelId="{428A350A-A518-4B38-824B-83944FE7BD8E}" type="parTrans" cxnId="{4A4099A9-C9CD-4314-B887-A7EA05E420D3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77DC892-7FB3-446C-83A1-6725D28A2473}" type="sibTrans" cxnId="{4A4099A9-C9CD-4314-B887-A7EA05E420D3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12E3AE15-CB79-4D15-9A41-134B094414F6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Организация поиска научных публикаций. Библиографические базы данных и электронные научные библиотеки.</a:t>
          </a:r>
        </a:p>
      </dgm:t>
    </dgm:pt>
    <dgm:pt modelId="{BF9E8179-8F0F-4804-8396-9FCD8852D939}" type="parTrans" cxnId="{5A431D2D-B3D4-430D-AD84-F0D4D3A56D3B}">
      <dgm:prSet/>
      <dgm:spPr/>
      <dgm:t>
        <a:bodyPr/>
        <a:lstStyle/>
        <a:p>
          <a:endParaRPr lang="ru-RU"/>
        </a:p>
      </dgm:t>
    </dgm:pt>
    <dgm:pt modelId="{49C07CFB-6994-4096-B4EF-DE97B3BD2143}" type="sibTrans" cxnId="{5A431D2D-B3D4-430D-AD84-F0D4D3A56D3B}">
      <dgm:prSet/>
      <dgm:spPr/>
      <dgm:t>
        <a:bodyPr/>
        <a:lstStyle/>
        <a:p>
          <a:endParaRPr lang="ru-RU"/>
        </a:p>
      </dgm:t>
    </dgm:pt>
    <dgm:pt modelId="{42595A42-42C4-446C-A158-D7F735BA50C9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Математико-статистическая обработка данных в медицине. </a:t>
          </a:r>
        </a:p>
      </dgm:t>
    </dgm:pt>
    <dgm:pt modelId="{2248E682-5515-49AC-B43B-E2BDE2AB6F22}" type="parTrans" cxnId="{87D0DF9B-265F-401A-AE18-0E609C5B2414}">
      <dgm:prSet/>
      <dgm:spPr/>
      <dgm:t>
        <a:bodyPr/>
        <a:lstStyle/>
        <a:p>
          <a:endParaRPr lang="ru-RU"/>
        </a:p>
      </dgm:t>
    </dgm:pt>
    <dgm:pt modelId="{8CBE8855-E7DA-4A93-BE05-DB4A930B2A1E}" type="sibTrans" cxnId="{87D0DF9B-265F-401A-AE18-0E609C5B2414}">
      <dgm:prSet/>
      <dgm:spPr/>
      <dgm:t>
        <a:bodyPr/>
        <a:lstStyle/>
        <a:p>
          <a:endParaRPr lang="ru-RU"/>
        </a:p>
      </dgm:t>
    </dgm:pt>
    <dgm:pt modelId="{59F6A8FE-FEC5-44F6-A72D-07B9BA9DB27D}">
      <dgm:prSet custT="1"/>
      <dgm:spPr/>
      <dgm:t>
        <a:bodyPr/>
        <a:lstStyle/>
        <a:p>
          <a:r>
            <a:rPr lang="ru-RU" sz="1600" dirty="0">
              <a:latin typeface="Arial Narrow" pitchFamily="34" charset="0"/>
            </a:rPr>
            <a:t>Основы научного письма и презентация результатов научного исследования. </a:t>
          </a:r>
        </a:p>
      </dgm:t>
    </dgm:pt>
    <dgm:pt modelId="{906692C4-EFC6-4490-82E1-F60AA270719D}" type="parTrans" cxnId="{DB48BC5D-3CCB-4093-9D16-9B93D5B2AE9E}">
      <dgm:prSet/>
      <dgm:spPr/>
      <dgm:t>
        <a:bodyPr/>
        <a:lstStyle/>
        <a:p>
          <a:endParaRPr lang="ru-RU"/>
        </a:p>
      </dgm:t>
    </dgm:pt>
    <dgm:pt modelId="{3F819952-2AD6-4B79-8384-8DB29BF38443}" type="sibTrans" cxnId="{DB48BC5D-3CCB-4093-9D16-9B93D5B2AE9E}">
      <dgm:prSet/>
      <dgm:spPr/>
      <dgm:t>
        <a:bodyPr/>
        <a:lstStyle/>
        <a:p>
          <a:endParaRPr lang="ru-RU"/>
        </a:p>
      </dgm:t>
    </dgm:pt>
    <dgm:pt modelId="{4564B81E-A50F-4341-BBD3-CB01A77B597B}" type="pres">
      <dgm:prSet presAssocID="{093163EB-3511-45D6-8190-73F58501DB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47010E-1810-4102-8140-46114584E2CB}" type="pres">
      <dgm:prSet presAssocID="{92E0B801-D38C-4AE9-A7CB-3E82635BB1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C37C4-E709-4EE6-B890-F391A0468E7C}" type="pres">
      <dgm:prSet presAssocID="{92E0B801-D38C-4AE9-A7CB-3E82635BB144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08538-6AFE-4E95-A204-3FB228EEE07C}" type="pres">
      <dgm:prSet presAssocID="{E5BB4F00-4D2C-4636-8B9E-4B7ED196CF8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6ECAD-077D-4661-B1C2-02F3BDCCBD67}" type="pres">
      <dgm:prSet presAssocID="{E5BB4F00-4D2C-4636-8B9E-4B7ED196CF8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90297-A0C4-46EB-BFE4-C609827F334F}" type="pres">
      <dgm:prSet presAssocID="{222A4B27-1258-4C48-A3BD-B47DC6D5633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80FA4-6A9B-47F3-8ECC-BB84EF5112E0}" type="pres">
      <dgm:prSet presAssocID="{222A4B27-1258-4C48-A3BD-B47DC6D56332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C64B45-8E57-4DA8-8B2F-DFF8D80D2E4E}" type="presOf" srcId="{12E3AE15-CB79-4D15-9A41-134B094414F6}" destId="{DF0C37C4-E709-4EE6-B890-F391A0468E7C}" srcOrd="0" destOrd="2" presId="urn:microsoft.com/office/officeart/2005/8/layout/vList2"/>
    <dgm:cxn modelId="{1B9D570E-BB82-4EC2-A25A-66272FE8534C}" type="presOf" srcId="{6E2BD1D6-6396-4207-BBB1-9E8714783EDC}" destId="{DF0C37C4-E709-4EE6-B890-F391A0468E7C}" srcOrd="0" destOrd="1" presId="urn:microsoft.com/office/officeart/2005/8/layout/vList2"/>
    <dgm:cxn modelId="{2738807D-2563-49FA-9556-BB238E5AA521}" srcId="{093163EB-3511-45D6-8190-73F58501DBA9}" destId="{E5BB4F00-4D2C-4636-8B9E-4B7ED196CF80}" srcOrd="1" destOrd="0" parTransId="{3D848B79-4C57-4392-83F9-7E8DC6516BC6}" sibTransId="{75AA441C-29EE-4965-BDB0-72BE7BB27E4A}"/>
    <dgm:cxn modelId="{516DD87A-5AD9-4C05-BECF-231C1C29EF09}" type="presOf" srcId="{26B1F43A-D856-4B9C-9C8A-9B67F9CA543D}" destId="{DF0C37C4-E709-4EE6-B890-F391A0468E7C}" srcOrd="0" destOrd="0" presId="urn:microsoft.com/office/officeart/2005/8/layout/vList2"/>
    <dgm:cxn modelId="{87D0DF9B-265F-401A-AE18-0E609C5B2414}" srcId="{222A4B27-1258-4C48-A3BD-B47DC6D56332}" destId="{42595A42-42C4-446C-A158-D7F735BA50C9}" srcOrd="1" destOrd="0" parTransId="{2248E682-5515-49AC-B43B-E2BDE2AB6F22}" sibTransId="{8CBE8855-E7DA-4A93-BE05-DB4A930B2A1E}"/>
    <dgm:cxn modelId="{DB48BC5D-3CCB-4093-9D16-9B93D5B2AE9E}" srcId="{222A4B27-1258-4C48-A3BD-B47DC6D56332}" destId="{59F6A8FE-FEC5-44F6-A72D-07B9BA9DB27D}" srcOrd="2" destOrd="0" parTransId="{906692C4-EFC6-4490-82E1-F60AA270719D}" sibTransId="{3F819952-2AD6-4B79-8384-8DB29BF38443}"/>
    <dgm:cxn modelId="{C687B969-AEBB-4EB8-AD42-77D34C112BDA}" type="presOf" srcId="{6CEF64F8-D15F-4BB7-BE85-3721EB137504}" destId="{BBA6ECAD-077D-4661-B1C2-02F3BDCCBD67}" srcOrd="0" destOrd="0" presId="urn:microsoft.com/office/officeart/2005/8/layout/vList2"/>
    <dgm:cxn modelId="{F0A43263-2677-4073-B552-D7E8CB62D2B5}" srcId="{E5BB4F00-4D2C-4636-8B9E-4B7ED196CF80}" destId="{6CEF64F8-D15F-4BB7-BE85-3721EB137504}" srcOrd="0" destOrd="0" parTransId="{16E95965-A876-4A53-9D88-43728ECBEAC9}" sibTransId="{0FC210DA-412A-4F20-B495-D73AEB3B7980}"/>
    <dgm:cxn modelId="{FAFD125F-4F36-46E4-91DE-822B522E6414}" srcId="{92E0B801-D38C-4AE9-A7CB-3E82635BB144}" destId="{6E2BD1D6-6396-4207-BBB1-9E8714783EDC}" srcOrd="1" destOrd="0" parTransId="{CFB2FE16-771D-45CA-9C18-CAA699A7078D}" sibTransId="{E39AA6C8-7F22-4C1A-B38E-9F2F1914AD3A}"/>
    <dgm:cxn modelId="{83078DC5-EFC3-466C-BA02-292744A4B2F9}" type="presOf" srcId="{92E0B801-D38C-4AE9-A7CB-3E82635BB144}" destId="{EF47010E-1810-4102-8140-46114584E2CB}" srcOrd="0" destOrd="0" presId="urn:microsoft.com/office/officeart/2005/8/layout/vList2"/>
    <dgm:cxn modelId="{4A4099A9-C9CD-4314-B887-A7EA05E420D3}" srcId="{093163EB-3511-45D6-8190-73F58501DBA9}" destId="{92E0B801-D38C-4AE9-A7CB-3E82635BB144}" srcOrd="0" destOrd="0" parTransId="{428A350A-A518-4B38-824B-83944FE7BD8E}" sibTransId="{477DC892-7FB3-446C-83A1-6725D28A2473}"/>
    <dgm:cxn modelId="{E1427627-422C-4147-BE88-A8574D476102}" type="presOf" srcId="{7E47101C-F5B1-4606-8F99-72EE3498DEB8}" destId="{1D880FA4-6A9B-47F3-8ECC-BB84EF5112E0}" srcOrd="0" destOrd="0" presId="urn:microsoft.com/office/officeart/2005/8/layout/vList2"/>
    <dgm:cxn modelId="{9482FD29-4167-4325-B1E6-7ECBA342F5AE}" type="presOf" srcId="{59F6A8FE-FEC5-44F6-A72D-07B9BA9DB27D}" destId="{1D880FA4-6A9B-47F3-8ECC-BB84EF5112E0}" srcOrd="0" destOrd="2" presId="urn:microsoft.com/office/officeart/2005/8/layout/vList2"/>
    <dgm:cxn modelId="{BE98545B-E3A0-4ED0-B65A-EAAD60EF74FE}" type="presOf" srcId="{093163EB-3511-45D6-8190-73F58501DBA9}" destId="{4564B81E-A50F-4341-BBD3-CB01A77B597B}" srcOrd="0" destOrd="0" presId="urn:microsoft.com/office/officeart/2005/8/layout/vList2"/>
    <dgm:cxn modelId="{C150A339-C0E4-4E55-AF35-04900E6989EB}" type="presOf" srcId="{222A4B27-1258-4C48-A3BD-B47DC6D56332}" destId="{E9290297-A0C4-46EB-BFE4-C609827F334F}" srcOrd="0" destOrd="0" presId="urn:microsoft.com/office/officeart/2005/8/layout/vList2"/>
    <dgm:cxn modelId="{0286C9D0-17B2-41DC-98BB-A49577F85C2B}" srcId="{92E0B801-D38C-4AE9-A7CB-3E82635BB144}" destId="{26B1F43A-D856-4B9C-9C8A-9B67F9CA543D}" srcOrd="0" destOrd="0" parTransId="{C715DA3A-3073-4D2A-B6FA-CA01DFC7C4A5}" sibTransId="{17694433-C6DD-4DA0-937D-D89456CAF786}"/>
    <dgm:cxn modelId="{5A431D2D-B3D4-430D-AD84-F0D4D3A56D3B}" srcId="{92E0B801-D38C-4AE9-A7CB-3E82635BB144}" destId="{12E3AE15-CB79-4D15-9A41-134B094414F6}" srcOrd="2" destOrd="0" parTransId="{BF9E8179-8F0F-4804-8396-9FCD8852D939}" sibTransId="{49C07CFB-6994-4096-B4EF-DE97B3BD2143}"/>
    <dgm:cxn modelId="{4C9337A8-AD67-4831-BABA-E060E2E6776D}" srcId="{222A4B27-1258-4C48-A3BD-B47DC6D56332}" destId="{7E47101C-F5B1-4606-8F99-72EE3498DEB8}" srcOrd="0" destOrd="0" parTransId="{EE9FF0C5-5EA0-4040-8EFE-6B5D51A0ACA2}" sibTransId="{BBA161E7-9D26-434E-AD8B-67A0D37E5A7E}"/>
    <dgm:cxn modelId="{94FBC950-2E14-42AB-812B-DBE1A84E9694}" type="presOf" srcId="{42595A42-42C4-446C-A158-D7F735BA50C9}" destId="{1D880FA4-6A9B-47F3-8ECC-BB84EF5112E0}" srcOrd="0" destOrd="1" presId="urn:microsoft.com/office/officeart/2005/8/layout/vList2"/>
    <dgm:cxn modelId="{3F9539CF-4E77-4E85-B0F8-49257AF948B3}" srcId="{093163EB-3511-45D6-8190-73F58501DBA9}" destId="{222A4B27-1258-4C48-A3BD-B47DC6D56332}" srcOrd="2" destOrd="0" parTransId="{20693F12-EB96-40A1-AA20-7D3D2E22BCBA}" sibTransId="{BF9543EA-CD3A-46BA-9464-D425DE20DDD9}"/>
    <dgm:cxn modelId="{A20F5A5B-C7AC-4F57-ADCD-A5B1107C8C7A}" type="presOf" srcId="{E5BB4F00-4D2C-4636-8B9E-4B7ED196CF80}" destId="{18108538-6AFE-4E95-A204-3FB228EEE07C}" srcOrd="0" destOrd="0" presId="urn:microsoft.com/office/officeart/2005/8/layout/vList2"/>
    <dgm:cxn modelId="{B69F200F-87B8-4A0B-A076-642A0C29C830}" type="presParOf" srcId="{4564B81E-A50F-4341-BBD3-CB01A77B597B}" destId="{EF47010E-1810-4102-8140-46114584E2CB}" srcOrd="0" destOrd="0" presId="urn:microsoft.com/office/officeart/2005/8/layout/vList2"/>
    <dgm:cxn modelId="{7D5DDBED-00B8-4543-845A-B2EA2371E4FE}" type="presParOf" srcId="{4564B81E-A50F-4341-BBD3-CB01A77B597B}" destId="{DF0C37C4-E709-4EE6-B890-F391A0468E7C}" srcOrd="1" destOrd="0" presId="urn:microsoft.com/office/officeart/2005/8/layout/vList2"/>
    <dgm:cxn modelId="{958CC828-40CF-45FC-A7B0-C8050E85FA89}" type="presParOf" srcId="{4564B81E-A50F-4341-BBD3-CB01A77B597B}" destId="{18108538-6AFE-4E95-A204-3FB228EEE07C}" srcOrd="2" destOrd="0" presId="urn:microsoft.com/office/officeart/2005/8/layout/vList2"/>
    <dgm:cxn modelId="{880C293E-4554-4F01-AC6F-2851C4A55B2C}" type="presParOf" srcId="{4564B81E-A50F-4341-BBD3-CB01A77B597B}" destId="{BBA6ECAD-077D-4661-B1C2-02F3BDCCBD67}" srcOrd="3" destOrd="0" presId="urn:microsoft.com/office/officeart/2005/8/layout/vList2"/>
    <dgm:cxn modelId="{F1BE9769-842C-4C36-878E-79856A1F34ED}" type="presParOf" srcId="{4564B81E-A50F-4341-BBD3-CB01A77B597B}" destId="{E9290297-A0C4-46EB-BFE4-C609827F334F}" srcOrd="4" destOrd="0" presId="urn:microsoft.com/office/officeart/2005/8/layout/vList2"/>
    <dgm:cxn modelId="{1DCE753D-1304-4190-8E95-4AB66777E803}" type="presParOf" srcId="{4564B81E-A50F-4341-BBD3-CB01A77B597B}" destId="{1D880FA4-6A9B-47F3-8ECC-BB84EF5112E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D07AB4-9130-4D21-ACC1-4A588114C0AC}" type="doc">
      <dgm:prSet loTypeId="urn:microsoft.com/office/officeart/2005/8/layout/default#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33BA5A3-31A4-4205-9ACB-869BC107E0B2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Предлагает идеи и определяет требования к результатам реализации проекта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5D36C775-79D2-4585-BADD-08A10FC96F63}" type="sibTrans" cxnId="{10325D6E-4FE5-404A-82EB-D0D5AAD2BC58}">
      <dgm:prSet/>
      <dgm:spPr/>
      <dgm:t>
        <a:bodyPr/>
        <a:lstStyle/>
        <a:p>
          <a:endParaRPr lang="ru-RU" b="1"/>
        </a:p>
      </dgm:t>
    </dgm:pt>
    <dgm:pt modelId="{1D1801E3-1B6A-4982-BC5D-29AA2B31E529}" type="parTrans" cxnId="{10325D6E-4FE5-404A-82EB-D0D5AAD2BC58}">
      <dgm:prSet/>
      <dgm:spPr/>
      <dgm:t>
        <a:bodyPr/>
        <a:lstStyle/>
        <a:p>
          <a:endParaRPr lang="ru-RU" b="1"/>
        </a:p>
      </dgm:t>
    </dgm:pt>
    <dgm:pt modelId="{5E4FB4E5-4254-4C29-8B1F-980EAE5DCD66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Обосновывает ресурсное обеспечение проектов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852D049F-F89B-415A-9DF6-ABC922295E58}" type="sibTrans" cxnId="{E09341CE-5D7C-40DD-9467-FBE849DA554E}">
      <dgm:prSet/>
      <dgm:spPr/>
      <dgm:t>
        <a:bodyPr/>
        <a:lstStyle/>
        <a:p>
          <a:endParaRPr lang="ru-RU" b="1"/>
        </a:p>
      </dgm:t>
    </dgm:pt>
    <dgm:pt modelId="{B4CB4C66-B5AA-4101-9DBE-2299EE67D005}" type="parTrans" cxnId="{E09341CE-5D7C-40DD-9467-FBE849DA554E}">
      <dgm:prSet/>
      <dgm:spPr/>
      <dgm:t>
        <a:bodyPr/>
        <a:lstStyle/>
        <a:p>
          <a:endParaRPr lang="ru-RU" b="1"/>
        </a:p>
      </dgm:t>
    </dgm:pt>
    <dgm:pt modelId="{23B17F86-5AAE-44CE-B657-57B1481B196C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Выдвигает инновационные идеи и нестандартные подходы для реализации проектов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A80E2142-5B27-432A-B715-60DA4BE6B324}" type="sibTrans" cxnId="{D29DABBE-FC03-4A9B-98CD-C44BAAAE7FCB}">
      <dgm:prSet/>
      <dgm:spPr/>
      <dgm:t>
        <a:bodyPr/>
        <a:lstStyle/>
        <a:p>
          <a:endParaRPr lang="ru-RU" b="1"/>
        </a:p>
      </dgm:t>
    </dgm:pt>
    <dgm:pt modelId="{1A4A1F6A-236C-43E2-B015-BD19294A2C38}" type="parTrans" cxnId="{D29DABBE-FC03-4A9B-98CD-C44BAAAE7FCB}">
      <dgm:prSet/>
      <dgm:spPr/>
      <dgm:t>
        <a:bodyPr/>
        <a:lstStyle/>
        <a:p>
          <a:endParaRPr lang="ru-RU" b="1"/>
        </a:p>
      </dgm:t>
    </dgm:pt>
    <dgm:pt modelId="{98C920B2-18B0-464D-82C0-2234871B1A7C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Оценивает результативность проектной работы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317ED194-7016-44E8-8ECD-C58BF4F2B8DA}" type="sibTrans" cxnId="{32434630-1B9C-49F0-BE30-94B37C0AE03F}">
      <dgm:prSet/>
      <dgm:spPr/>
      <dgm:t>
        <a:bodyPr/>
        <a:lstStyle/>
        <a:p>
          <a:endParaRPr lang="ru-RU" b="1"/>
        </a:p>
      </dgm:t>
    </dgm:pt>
    <dgm:pt modelId="{77E3B49E-C6E5-4AF9-9BFC-911ED5ECD8EE}" type="parTrans" cxnId="{32434630-1B9C-49F0-BE30-94B37C0AE03F}">
      <dgm:prSet/>
      <dgm:spPr/>
      <dgm:t>
        <a:bodyPr/>
        <a:lstStyle/>
        <a:p>
          <a:endParaRPr lang="ru-RU" b="1"/>
        </a:p>
      </dgm:t>
    </dgm:pt>
    <dgm:pt modelId="{7EC8B7CE-F89E-40E8-98CF-E1231BBC1E25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Применяет справочно-информационные системы и профессиональные базы данных; методику поиска информации, информационно-коммуникационных технологий; современную медико-биологическую терминологию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45770A19-FFEA-4112-ADA0-EE07CCC6F5F9}" type="sibTrans" cxnId="{24928DEC-F056-4354-B68F-93F4B47C402D}">
      <dgm:prSet/>
      <dgm:spPr/>
      <dgm:t>
        <a:bodyPr/>
        <a:lstStyle/>
        <a:p>
          <a:endParaRPr lang="ru-RU" b="1"/>
        </a:p>
      </dgm:t>
    </dgm:pt>
    <dgm:pt modelId="{37E0ED94-0164-49F4-B71B-7241F2F34FD0}" type="parTrans" cxnId="{24928DEC-F056-4354-B68F-93F4B47C402D}">
      <dgm:prSet/>
      <dgm:spPr/>
      <dgm:t>
        <a:bodyPr/>
        <a:lstStyle/>
        <a:p>
          <a:endParaRPr lang="ru-RU" b="1"/>
        </a:p>
      </dgm:t>
    </dgm:pt>
    <dgm:pt modelId="{30A4F5E5-32A5-45E9-BE4E-0C1D863331CE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Демонстрирует знания основ доказательной медицины; основных источников медицинской информации, основанных на доказательной медицине; способов и форм публичного представления медицинской информации; 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23A6BBE8-FDF3-42F1-BDBC-2EE2EE1B17E1}" type="sibTrans" cxnId="{861AA1FF-A0F7-4939-A3FB-E7BCF75C2167}">
      <dgm:prSet/>
      <dgm:spPr/>
      <dgm:t>
        <a:bodyPr/>
        <a:lstStyle/>
        <a:p>
          <a:endParaRPr lang="ru-RU" b="1"/>
        </a:p>
      </dgm:t>
    </dgm:pt>
    <dgm:pt modelId="{A8FA5409-D384-40BD-83F2-BF1918FFAA13}" type="parTrans" cxnId="{861AA1FF-A0F7-4939-A3FB-E7BCF75C2167}">
      <dgm:prSet/>
      <dgm:spPr/>
      <dgm:t>
        <a:bodyPr/>
        <a:lstStyle/>
        <a:p>
          <a:endParaRPr lang="ru-RU" b="1"/>
        </a:p>
      </dgm:t>
    </dgm:pt>
    <dgm:pt modelId="{493CD41F-DED0-4080-84E4-FF7DA35152C9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Осуществляет поиск и интерпретирует медицинскую информацию, основанную на доказательной медицине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EC090D88-53AC-4583-A95A-39DD88A43944}" type="sibTrans" cxnId="{78AAF946-75B0-4EAE-87E1-3185B4168669}">
      <dgm:prSet/>
      <dgm:spPr/>
      <dgm:t>
        <a:bodyPr/>
        <a:lstStyle/>
        <a:p>
          <a:endParaRPr lang="ru-RU" b="1"/>
        </a:p>
      </dgm:t>
    </dgm:pt>
    <dgm:pt modelId="{45D4CCF6-50CD-413D-94EC-77C4C390541D}" type="parTrans" cxnId="{78AAF946-75B0-4EAE-87E1-3185B4168669}">
      <dgm:prSet/>
      <dgm:spPr/>
      <dgm:t>
        <a:bodyPr/>
        <a:lstStyle/>
        <a:p>
          <a:endParaRPr lang="ru-RU" b="1"/>
        </a:p>
      </dgm:t>
    </dgm:pt>
    <dgm:pt modelId="{9E71CA9F-FBDB-4490-BE6A-C9BD578988AD}">
      <dgm:prSet custT="1"/>
      <dgm:spPr/>
      <dgm:t>
        <a:bodyPr/>
        <a:lstStyle/>
        <a:p>
          <a:r>
            <a:rPr lang="ru-RU" sz="1200" b="1" dirty="0">
              <a:latin typeface="Arial Narrow" panose="020B0606020202030204" pitchFamily="34" charset="0"/>
            </a:rPr>
            <a:t>У</a:t>
          </a:r>
          <a:r>
            <a:rPr lang="ru-RU" sz="1200" b="1" i="0" dirty="0">
              <a:latin typeface="Arial Narrow" panose="020B0606020202030204" pitchFamily="34" charset="0"/>
            </a:rPr>
            <a:t>частвует в проведении научного исследования и  публично представляет медицинскую информацию на основе доказательной медицины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ACBBC6F0-2708-4B1C-A90F-B82FA2FEF1D5}" type="sibTrans" cxnId="{5B526348-7527-425B-93DE-B9D36262C785}">
      <dgm:prSet/>
      <dgm:spPr/>
      <dgm:t>
        <a:bodyPr/>
        <a:lstStyle/>
        <a:p>
          <a:endParaRPr lang="ru-RU" b="1"/>
        </a:p>
      </dgm:t>
    </dgm:pt>
    <dgm:pt modelId="{950BF605-6A17-4B1F-B8BC-8F5A28CAFA79}" type="parTrans" cxnId="{5B526348-7527-425B-93DE-B9D36262C785}">
      <dgm:prSet/>
      <dgm:spPr/>
      <dgm:t>
        <a:bodyPr/>
        <a:lstStyle/>
        <a:p>
          <a:endParaRPr lang="ru-RU" b="1"/>
        </a:p>
      </dgm:t>
    </dgm:pt>
    <dgm:pt modelId="{A725BDCB-0C0D-4C5B-820B-B002E24B14C7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Использует современные информационные и библиографические ресурсы, специальное программное обеспечение для решения стандартных задач профессиональной деятельности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A375DFB2-38A0-4CB0-A060-604B4E59F384}" type="parTrans" cxnId="{FBBFE3AE-7576-44DA-8D69-351DBEA29170}">
      <dgm:prSet/>
      <dgm:spPr/>
      <dgm:t>
        <a:bodyPr/>
        <a:lstStyle/>
        <a:p>
          <a:endParaRPr lang="ru-RU" b="1"/>
        </a:p>
      </dgm:t>
    </dgm:pt>
    <dgm:pt modelId="{3AEBC55A-5B28-4627-BA63-FD9A81E053F7}" type="sibTrans" cxnId="{FBBFE3AE-7576-44DA-8D69-351DBEA29170}">
      <dgm:prSet/>
      <dgm:spPr/>
      <dgm:t>
        <a:bodyPr/>
        <a:lstStyle/>
        <a:p>
          <a:endParaRPr lang="ru-RU" b="1"/>
        </a:p>
      </dgm:t>
    </dgm:pt>
    <dgm:pt modelId="{3452217B-BC05-431F-A29E-10697A75892A}">
      <dgm:prSet custT="1"/>
      <dgm:spPr/>
      <dgm:t>
        <a:bodyPr/>
        <a:lstStyle/>
        <a:p>
          <a:r>
            <a:rPr lang="ru-RU" sz="1200" b="1" i="0" dirty="0">
              <a:latin typeface="Arial Narrow" panose="020B0606020202030204" pitchFamily="34" charset="0"/>
            </a:rPr>
            <a:t>Демонстрирует знание основных принципов проведения медицинских научных исследований</a:t>
          </a:r>
          <a:endParaRPr lang="ru-RU" sz="1200" b="1" dirty="0">
            <a:latin typeface="Arial Narrow" panose="020B0606020202030204" pitchFamily="34" charset="0"/>
          </a:endParaRPr>
        </a:p>
      </dgm:t>
    </dgm:pt>
    <dgm:pt modelId="{726A9F5F-D478-4077-81BA-0826332EA7D2}" type="parTrans" cxnId="{5A5F7195-0D46-4861-8104-30A558064822}">
      <dgm:prSet/>
      <dgm:spPr/>
      <dgm:t>
        <a:bodyPr/>
        <a:lstStyle/>
        <a:p>
          <a:endParaRPr lang="ru-RU" b="1"/>
        </a:p>
      </dgm:t>
    </dgm:pt>
    <dgm:pt modelId="{F537BA78-79CD-446D-AB13-77B8AD959CD8}" type="sibTrans" cxnId="{5A5F7195-0D46-4861-8104-30A558064822}">
      <dgm:prSet/>
      <dgm:spPr/>
      <dgm:t>
        <a:bodyPr/>
        <a:lstStyle/>
        <a:p>
          <a:endParaRPr lang="ru-RU" b="1"/>
        </a:p>
      </dgm:t>
    </dgm:pt>
    <dgm:pt modelId="{DF6E18B9-3DAD-4A8C-86C7-BC994867C88D}" type="pres">
      <dgm:prSet presAssocID="{1CD07AB4-9130-4D21-ACC1-4A588114C0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6FF86F-266D-4B22-94E1-4531D9D6918A}" type="pres">
      <dgm:prSet presAssocID="{033BA5A3-31A4-4205-9ACB-869BC107E0B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6E473-65CA-4B8E-84E4-39F893D0E0DA}" type="pres">
      <dgm:prSet presAssocID="{5D36C775-79D2-4585-BADD-08A10FC96F63}" presName="sibTrans" presStyleCnt="0"/>
      <dgm:spPr/>
    </dgm:pt>
    <dgm:pt modelId="{8667D71B-CA9F-48E6-901E-B8A51C2AAF7C}" type="pres">
      <dgm:prSet presAssocID="{5E4FB4E5-4254-4C29-8B1F-980EAE5DCD66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C9A93-1FCC-416A-9398-8BC3DA60BF04}" type="pres">
      <dgm:prSet presAssocID="{852D049F-F89B-415A-9DF6-ABC922295E58}" presName="sibTrans" presStyleCnt="0"/>
      <dgm:spPr/>
    </dgm:pt>
    <dgm:pt modelId="{76D33278-AFC0-4131-84CC-9722200370FE}" type="pres">
      <dgm:prSet presAssocID="{23B17F86-5AAE-44CE-B657-57B1481B196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F471E-00F5-42CA-9103-0286E25FCDBC}" type="pres">
      <dgm:prSet presAssocID="{A80E2142-5B27-432A-B715-60DA4BE6B324}" presName="sibTrans" presStyleCnt="0"/>
      <dgm:spPr/>
    </dgm:pt>
    <dgm:pt modelId="{A3352F9A-9F71-4F8D-9625-9CC63A858A24}" type="pres">
      <dgm:prSet presAssocID="{98C920B2-18B0-464D-82C0-2234871B1A7C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D1F6E3-0242-4166-A822-F81BEA06A93C}" type="pres">
      <dgm:prSet presAssocID="{317ED194-7016-44E8-8ECD-C58BF4F2B8DA}" presName="sibTrans" presStyleCnt="0"/>
      <dgm:spPr/>
    </dgm:pt>
    <dgm:pt modelId="{8935FC30-2A3B-458B-AC38-775699F4FD91}" type="pres">
      <dgm:prSet presAssocID="{7EC8B7CE-F89E-40E8-98CF-E1231BBC1E25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6DA17E-EE30-42CE-B62B-EB5FE9FEC22A}" type="pres">
      <dgm:prSet presAssocID="{45770A19-FFEA-4112-ADA0-EE07CCC6F5F9}" presName="sibTrans" presStyleCnt="0"/>
      <dgm:spPr/>
    </dgm:pt>
    <dgm:pt modelId="{857036C7-4FC1-47D9-909E-FD55A168871A}" type="pres">
      <dgm:prSet presAssocID="{A725BDCB-0C0D-4C5B-820B-B002E24B14C7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824C1-8F20-41CC-916E-A4C1C1B7DF78}" type="pres">
      <dgm:prSet presAssocID="{3AEBC55A-5B28-4627-BA63-FD9A81E053F7}" presName="sibTrans" presStyleCnt="0"/>
      <dgm:spPr/>
    </dgm:pt>
    <dgm:pt modelId="{E26EF9A0-567F-4165-B3DF-C3ECDA9DD896}" type="pres">
      <dgm:prSet presAssocID="{30A4F5E5-32A5-45E9-BE4E-0C1D863331CE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38B99D-BE08-45C6-80A8-0D583B4CC6C9}" type="pres">
      <dgm:prSet presAssocID="{23A6BBE8-FDF3-42F1-BDBC-2EE2EE1B17E1}" presName="sibTrans" presStyleCnt="0"/>
      <dgm:spPr/>
    </dgm:pt>
    <dgm:pt modelId="{D980DDB8-35CD-48BC-A847-89507B2E29E2}" type="pres">
      <dgm:prSet presAssocID="{3452217B-BC05-431F-A29E-10697A75892A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DD575-5BA5-4831-9391-DA232110A9F1}" type="pres">
      <dgm:prSet presAssocID="{F537BA78-79CD-446D-AB13-77B8AD959CD8}" presName="sibTrans" presStyleCnt="0"/>
      <dgm:spPr/>
    </dgm:pt>
    <dgm:pt modelId="{B1DEE90D-45D7-4C79-8BFB-437B474EB6A6}" type="pres">
      <dgm:prSet presAssocID="{493CD41F-DED0-4080-84E4-FF7DA35152C9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4DCCF-02FF-40BD-95D7-7BEC83F26D98}" type="pres">
      <dgm:prSet presAssocID="{EC090D88-53AC-4583-A95A-39DD88A43944}" presName="sibTrans" presStyleCnt="0"/>
      <dgm:spPr/>
    </dgm:pt>
    <dgm:pt modelId="{74B8550A-6F67-4172-8770-63CFC1C601E9}" type="pres">
      <dgm:prSet presAssocID="{9E71CA9F-FBDB-4490-BE6A-C9BD578988AD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820256-ED92-41EA-91C4-F3729AC90A05}" type="presOf" srcId="{7EC8B7CE-F89E-40E8-98CF-E1231BBC1E25}" destId="{8935FC30-2A3B-458B-AC38-775699F4FD91}" srcOrd="0" destOrd="0" presId="urn:microsoft.com/office/officeart/2005/8/layout/default#2"/>
    <dgm:cxn modelId="{5A5F7195-0D46-4861-8104-30A558064822}" srcId="{1CD07AB4-9130-4D21-ACC1-4A588114C0AC}" destId="{3452217B-BC05-431F-A29E-10697A75892A}" srcOrd="7" destOrd="0" parTransId="{726A9F5F-D478-4077-81BA-0826332EA7D2}" sibTransId="{F537BA78-79CD-446D-AB13-77B8AD959CD8}"/>
    <dgm:cxn modelId="{4173B955-C442-41A4-96EE-065B81537E3C}" type="presOf" srcId="{3452217B-BC05-431F-A29E-10697A75892A}" destId="{D980DDB8-35CD-48BC-A847-89507B2E29E2}" srcOrd="0" destOrd="0" presId="urn:microsoft.com/office/officeart/2005/8/layout/default#2"/>
    <dgm:cxn modelId="{153C8103-061A-46C3-AC0C-D8650C43C9EE}" type="presOf" srcId="{30A4F5E5-32A5-45E9-BE4E-0C1D863331CE}" destId="{E26EF9A0-567F-4165-B3DF-C3ECDA9DD896}" srcOrd="0" destOrd="0" presId="urn:microsoft.com/office/officeart/2005/8/layout/default#2"/>
    <dgm:cxn modelId="{9B9B7A73-F239-453C-863C-D3E417346468}" type="presOf" srcId="{033BA5A3-31A4-4205-9ACB-869BC107E0B2}" destId="{A46FF86F-266D-4B22-94E1-4531D9D6918A}" srcOrd="0" destOrd="0" presId="urn:microsoft.com/office/officeart/2005/8/layout/default#2"/>
    <dgm:cxn modelId="{6C0EDE6D-BD99-440A-908F-F8333A05D75D}" type="presOf" srcId="{9E71CA9F-FBDB-4490-BE6A-C9BD578988AD}" destId="{74B8550A-6F67-4172-8770-63CFC1C601E9}" srcOrd="0" destOrd="0" presId="urn:microsoft.com/office/officeart/2005/8/layout/default#2"/>
    <dgm:cxn modelId="{549F797E-98C4-439B-9FE1-BC8C7E5DEB53}" type="presOf" srcId="{1CD07AB4-9130-4D21-ACC1-4A588114C0AC}" destId="{DF6E18B9-3DAD-4A8C-86C7-BC994867C88D}" srcOrd="0" destOrd="0" presId="urn:microsoft.com/office/officeart/2005/8/layout/default#2"/>
    <dgm:cxn modelId="{32434630-1B9C-49F0-BE30-94B37C0AE03F}" srcId="{1CD07AB4-9130-4D21-ACC1-4A588114C0AC}" destId="{98C920B2-18B0-464D-82C0-2234871B1A7C}" srcOrd="3" destOrd="0" parTransId="{77E3B49E-C6E5-4AF9-9BFC-911ED5ECD8EE}" sibTransId="{317ED194-7016-44E8-8ECD-C58BF4F2B8DA}"/>
    <dgm:cxn modelId="{861AA1FF-A0F7-4939-A3FB-E7BCF75C2167}" srcId="{1CD07AB4-9130-4D21-ACC1-4A588114C0AC}" destId="{30A4F5E5-32A5-45E9-BE4E-0C1D863331CE}" srcOrd="6" destOrd="0" parTransId="{A8FA5409-D384-40BD-83F2-BF1918FFAA13}" sibTransId="{23A6BBE8-FDF3-42F1-BDBC-2EE2EE1B17E1}"/>
    <dgm:cxn modelId="{D29DABBE-FC03-4A9B-98CD-C44BAAAE7FCB}" srcId="{1CD07AB4-9130-4D21-ACC1-4A588114C0AC}" destId="{23B17F86-5AAE-44CE-B657-57B1481B196C}" srcOrd="2" destOrd="0" parTransId="{1A4A1F6A-236C-43E2-B015-BD19294A2C38}" sibTransId="{A80E2142-5B27-432A-B715-60DA4BE6B324}"/>
    <dgm:cxn modelId="{24928DEC-F056-4354-B68F-93F4B47C402D}" srcId="{1CD07AB4-9130-4D21-ACC1-4A588114C0AC}" destId="{7EC8B7CE-F89E-40E8-98CF-E1231BBC1E25}" srcOrd="4" destOrd="0" parTransId="{37E0ED94-0164-49F4-B71B-7241F2F34FD0}" sibTransId="{45770A19-FFEA-4112-ADA0-EE07CCC6F5F9}"/>
    <dgm:cxn modelId="{8C0042E9-DB5E-438F-88B3-F739858C22A0}" type="presOf" srcId="{A725BDCB-0C0D-4C5B-820B-B002E24B14C7}" destId="{857036C7-4FC1-47D9-909E-FD55A168871A}" srcOrd="0" destOrd="0" presId="urn:microsoft.com/office/officeart/2005/8/layout/default#2"/>
    <dgm:cxn modelId="{5B526348-7527-425B-93DE-B9D36262C785}" srcId="{1CD07AB4-9130-4D21-ACC1-4A588114C0AC}" destId="{9E71CA9F-FBDB-4490-BE6A-C9BD578988AD}" srcOrd="9" destOrd="0" parTransId="{950BF605-6A17-4B1F-B8BC-8F5A28CAFA79}" sibTransId="{ACBBC6F0-2708-4B1C-A90F-B82FA2FEF1D5}"/>
    <dgm:cxn modelId="{FBBFE3AE-7576-44DA-8D69-351DBEA29170}" srcId="{1CD07AB4-9130-4D21-ACC1-4A588114C0AC}" destId="{A725BDCB-0C0D-4C5B-820B-B002E24B14C7}" srcOrd="5" destOrd="0" parTransId="{A375DFB2-38A0-4CB0-A060-604B4E59F384}" sibTransId="{3AEBC55A-5B28-4627-BA63-FD9A81E053F7}"/>
    <dgm:cxn modelId="{16384CC3-12C4-4764-B66F-897A9B733521}" type="presOf" srcId="{23B17F86-5AAE-44CE-B657-57B1481B196C}" destId="{76D33278-AFC0-4131-84CC-9722200370FE}" srcOrd="0" destOrd="0" presId="urn:microsoft.com/office/officeart/2005/8/layout/default#2"/>
    <dgm:cxn modelId="{10325D6E-4FE5-404A-82EB-D0D5AAD2BC58}" srcId="{1CD07AB4-9130-4D21-ACC1-4A588114C0AC}" destId="{033BA5A3-31A4-4205-9ACB-869BC107E0B2}" srcOrd="0" destOrd="0" parTransId="{1D1801E3-1B6A-4982-BC5D-29AA2B31E529}" sibTransId="{5D36C775-79D2-4585-BADD-08A10FC96F63}"/>
    <dgm:cxn modelId="{40EC36CA-EA63-45CF-B27E-AB09477F791B}" type="presOf" srcId="{493CD41F-DED0-4080-84E4-FF7DA35152C9}" destId="{B1DEE90D-45D7-4C79-8BFB-437B474EB6A6}" srcOrd="0" destOrd="0" presId="urn:microsoft.com/office/officeart/2005/8/layout/default#2"/>
    <dgm:cxn modelId="{6D8BEA7F-990F-4180-BB36-6FE09A2919A5}" type="presOf" srcId="{98C920B2-18B0-464D-82C0-2234871B1A7C}" destId="{A3352F9A-9F71-4F8D-9625-9CC63A858A24}" srcOrd="0" destOrd="0" presId="urn:microsoft.com/office/officeart/2005/8/layout/default#2"/>
    <dgm:cxn modelId="{E09341CE-5D7C-40DD-9467-FBE849DA554E}" srcId="{1CD07AB4-9130-4D21-ACC1-4A588114C0AC}" destId="{5E4FB4E5-4254-4C29-8B1F-980EAE5DCD66}" srcOrd="1" destOrd="0" parTransId="{B4CB4C66-B5AA-4101-9DBE-2299EE67D005}" sibTransId="{852D049F-F89B-415A-9DF6-ABC922295E58}"/>
    <dgm:cxn modelId="{E4BBB142-638A-454E-96B9-C20237E4FD39}" type="presOf" srcId="{5E4FB4E5-4254-4C29-8B1F-980EAE5DCD66}" destId="{8667D71B-CA9F-48E6-901E-B8A51C2AAF7C}" srcOrd="0" destOrd="0" presId="urn:microsoft.com/office/officeart/2005/8/layout/default#2"/>
    <dgm:cxn modelId="{78AAF946-75B0-4EAE-87E1-3185B4168669}" srcId="{1CD07AB4-9130-4D21-ACC1-4A588114C0AC}" destId="{493CD41F-DED0-4080-84E4-FF7DA35152C9}" srcOrd="8" destOrd="0" parTransId="{45D4CCF6-50CD-413D-94EC-77C4C390541D}" sibTransId="{EC090D88-53AC-4583-A95A-39DD88A43944}"/>
    <dgm:cxn modelId="{7BBE8AEC-DCD4-4C0B-A423-B1D444225234}" type="presParOf" srcId="{DF6E18B9-3DAD-4A8C-86C7-BC994867C88D}" destId="{A46FF86F-266D-4B22-94E1-4531D9D6918A}" srcOrd="0" destOrd="0" presId="urn:microsoft.com/office/officeart/2005/8/layout/default#2"/>
    <dgm:cxn modelId="{0E13758A-927A-48CC-BA85-7BADE7451F37}" type="presParOf" srcId="{DF6E18B9-3DAD-4A8C-86C7-BC994867C88D}" destId="{C896E473-65CA-4B8E-84E4-39F893D0E0DA}" srcOrd="1" destOrd="0" presId="urn:microsoft.com/office/officeart/2005/8/layout/default#2"/>
    <dgm:cxn modelId="{E5C19684-0468-4F86-96DF-DA9E6AA85E51}" type="presParOf" srcId="{DF6E18B9-3DAD-4A8C-86C7-BC994867C88D}" destId="{8667D71B-CA9F-48E6-901E-B8A51C2AAF7C}" srcOrd="2" destOrd="0" presId="urn:microsoft.com/office/officeart/2005/8/layout/default#2"/>
    <dgm:cxn modelId="{193B183C-2C85-4DD1-9ECD-4013750E4B69}" type="presParOf" srcId="{DF6E18B9-3DAD-4A8C-86C7-BC994867C88D}" destId="{56BC9A93-1FCC-416A-9398-8BC3DA60BF04}" srcOrd="3" destOrd="0" presId="urn:microsoft.com/office/officeart/2005/8/layout/default#2"/>
    <dgm:cxn modelId="{4AA26533-3030-467A-B4A3-48390E669D56}" type="presParOf" srcId="{DF6E18B9-3DAD-4A8C-86C7-BC994867C88D}" destId="{76D33278-AFC0-4131-84CC-9722200370FE}" srcOrd="4" destOrd="0" presId="urn:microsoft.com/office/officeart/2005/8/layout/default#2"/>
    <dgm:cxn modelId="{ED290F4A-9EE1-49B6-941A-8E5B25734ABB}" type="presParOf" srcId="{DF6E18B9-3DAD-4A8C-86C7-BC994867C88D}" destId="{D72F471E-00F5-42CA-9103-0286E25FCDBC}" srcOrd="5" destOrd="0" presId="urn:microsoft.com/office/officeart/2005/8/layout/default#2"/>
    <dgm:cxn modelId="{4C580399-C12A-48A9-8E1A-679A64CE803D}" type="presParOf" srcId="{DF6E18B9-3DAD-4A8C-86C7-BC994867C88D}" destId="{A3352F9A-9F71-4F8D-9625-9CC63A858A24}" srcOrd="6" destOrd="0" presId="urn:microsoft.com/office/officeart/2005/8/layout/default#2"/>
    <dgm:cxn modelId="{495D709C-D343-4961-8682-AA042BB49576}" type="presParOf" srcId="{DF6E18B9-3DAD-4A8C-86C7-BC994867C88D}" destId="{72D1F6E3-0242-4166-A822-F81BEA06A93C}" srcOrd="7" destOrd="0" presId="urn:microsoft.com/office/officeart/2005/8/layout/default#2"/>
    <dgm:cxn modelId="{F01DD327-CD62-4F43-8DBB-F2A5FDBBD63B}" type="presParOf" srcId="{DF6E18B9-3DAD-4A8C-86C7-BC994867C88D}" destId="{8935FC30-2A3B-458B-AC38-775699F4FD91}" srcOrd="8" destOrd="0" presId="urn:microsoft.com/office/officeart/2005/8/layout/default#2"/>
    <dgm:cxn modelId="{7B6A1983-2213-4E2C-AF2C-77F40DEDF1F6}" type="presParOf" srcId="{DF6E18B9-3DAD-4A8C-86C7-BC994867C88D}" destId="{BD6DA17E-EE30-42CE-B62B-EB5FE9FEC22A}" srcOrd="9" destOrd="0" presId="urn:microsoft.com/office/officeart/2005/8/layout/default#2"/>
    <dgm:cxn modelId="{F59E8979-50BF-4D73-9E74-3EB32A9A248D}" type="presParOf" srcId="{DF6E18B9-3DAD-4A8C-86C7-BC994867C88D}" destId="{857036C7-4FC1-47D9-909E-FD55A168871A}" srcOrd="10" destOrd="0" presId="urn:microsoft.com/office/officeart/2005/8/layout/default#2"/>
    <dgm:cxn modelId="{AA429DC2-02AD-4E80-9474-DA273E25DECA}" type="presParOf" srcId="{DF6E18B9-3DAD-4A8C-86C7-BC994867C88D}" destId="{58E824C1-8F20-41CC-916E-A4C1C1B7DF78}" srcOrd="11" destOrd="0" presId="urn:microsoft.com/office/officeart/2005/8/layout/default#2"/>
    <dgm:cxn modelId="{98E5FC8D-6043-4813-98E2-7209AC3101CA}" type="presParOf" srcId="{DF6E18B9-3DAD-4A8C-86C7-BC994867C88D}" destId="{E26EF9A0-567F-4165-B3DF-C3ECDA9DD896}" srcOrd="12" destOrd="0" presId="urn:microsoft.com/office/officeart/2005/8/layout/default#2"/>
    <dgm:cxn modelId="{C99D4CB4-FCCA-4FDF-8CA1-3F1F5967FDBD}" type="presParOf" srcId="{DF6E18B9-3DAD-4A8C-86C7-BC994867C88D}" destId="{9538B99D-BE08-45C6-80A8-0D583B4CC6C9}" srcOrd="13" destOrd="0" presId="urn:microsoft.com/office/officeart/2005/8/layout/default#2"/>
    <dgm:cxn modelId="{A593F8E5-7EB4-47F4-8F54-6192A358CC49}" type="presParOf" srcId="{DF6E18B9-3DAD-4A8C-86C7-BC994867C88D}" destId="{D980DDB8-35CD-48BC-A847-89507B2E29E2}" srcOrd="14" destOrd="0" presId="urn:microsoft.com/office/officeart/2005/8/layout/default#2"/>
    <dgm:cxn modelId="{36535677-1088-43D3-9F5E-2C4E91523B39}" type="presParOf" srcId="{DF6E18B9-3DAD-4A8C-86C7-BC994867C88D}" destId="{3E2DD575-5BA5-4831-9391-DA232110A9F1}" srcOrd="15" destOrd="0" presId="urn:microsoft.com/office/officeart/2005/8/layout/default#2"/>
    <dgm:cxn modelId="{D749EA22-89FD-4C7D-851B-BA1AC87DCD29}" type="presParOf" srcId="{DF6E18B9-3DAD-4A8C-86C7-BC994867C88D}" destId="{B1DEE90D-45D7-4C79-8BFB-437B474EB6A6}" srcOrd="16" destOrd="0" presId="urn:microsoft.com/office/officeart/2005/8/layout/default#2"/>
    <dgm:cxn modelId="{7E864B2F-1AD7-4DA1-821E-8ED3DD465C78}" type="presParOf" srcId="{DF6E18B9-3DAD-4A8C-86C7-BC994867C88D}" destId="{61B4DCCF-02FF-40BD-95D7-7BEC83F26D98}" srcOrd="17" destOrd="0" presId="urn:microsoft.com/office/officeart/2005/8/layout/default#2"/>
    <dgm:cxn modelId="{725C4E83-3EFD-4FC9-9D02-113F0DEF22F6}" type="presParOf" srcId="{DF6E18B9-3DAD-4A8C-86C7-BC994867C88D}" destId="{74B8550A-6F67-4172-8770-63CFC1C601E9}" srcOrd="1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9424A0-89BC-4A49-9AE7-3232D2FB0AC9}">
      <dsp:nvSpPr>
        <dsp:cNvPr id="0" name=""/>
        <dsp:cNvSpPr/>
      </dsp:nvSpPr>
      <dsp:spPr>
        <a:xfrm>
          <a:off x="4331" y="236243"/>
          <a:ext cx="2604736" cy="6924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 Narrow" pitchFamily="34" charset="0"/>
            </a:rPr>
            <a:t>ЛЕКЦИИ</a:t>
          </a:r>
        </a:p>
      </dsp:txBody>
      <dsp:txXfrm>
        <a:off x="4331" y="236243"/>
        <a:ext cx="2604736" cy="692473"/>
      </dsp:txXfrm>
    </dsp:sp>
    <dsp:sp modelId="{73B4B41F-2282-47DF-9C7D-44E874F5124B}">
      <dsp:nvSpPr>
        <dsp:cNvPr id="0" name=""/>
        <dsp:cNvSpPr/>
      </dsp:nvSpPr>
      <dsp:spPr>
        <a:xfrm>
          <a:off x="4331" y="928716"/>
          <a:ext cx="2604736" cy="1427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16 часов</a:t>
          </a:r>
        </a:p>
      </dsp:txBody>
      <dsp:txXfrm>
        <a:off x="4331" y="928716"/>
        <a:ext cx="2604736" cy="1427400"/>
      </dsp:txXfrm>
    </dsp:sp>
    <dsp:sp modelId="{2B976013-F3D2-4741-8025-5365AA32F0DA}">
      <dsp:nvSpPr>
        <dsp:cNvPr id="0" name=""/>
        <dsp:cNvSpPr/>
      </dsp:nvSpPr>
      <dsp:spPr>
        <a:xfrm>
          <a:off x="2973731" y="236243"/>
          <a:ext cx="2604736" cy="6924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 Narrow" pitchFamily="34" charset="0"/>
            </a:rPr>
            <a:t>ПРАКТИЧЕСКИЕ ЗАНЯТИЯ</a:t>
          </a:r>
        </a:p>
      </dsp:txBody>
      <dsp:txXfrm>
        <a:off x="2973731" y="236243"/>
        <a:ext cx="2604736" cy="692473"/>
      </dsp:txXfrm>
    </dsp:sp>
    <dsp:sp modelId="{200699D5-74C4-40AC-A385-0E83CC7D35F2}">
      <dsp:nvSpPr>
        <dsp:cNvPr id="0" name=""/>
        <dsp:cNvSpPr/>
      </dsp:nvSpPr>
      <dsp:spPr>
        <a:xfrm>
          <a:off x="2973731" y="928716"/>
          <a:ext cx="2604736" cy="1427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32 часа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Теоретическая подготовка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Групповая работа</a:t>
          </a:r>
        </a:p>
      </dsp:txBody>
      <dsp:txXfrm>
        <a:off x="2973731" y="928716"/>
        <a:ext cx="2604736" cy="1427400"/>
      </dsp:txXfrm>
    </dsp:sp>
    <dsp:sp modelId="{2C26BF90-29E9-4B76-9693-88D8E574F415}">
      <dsp:nvSpPr>
        <dsp:cNvPr id="0" name=""/>
        <dsp:cNvSpPr/>
      </dsp:nvSpPr>
      <dsp:spPr>
        <a:xfrm>
          <a:off x="5943131" y="236243"/>
          <a:ext cx="2604736" cy="6924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 Narrow" pitchFamily="34" charset="0"/>
            </a:rPr>
            <a:t>САМОСТОЯТЕЛЬНАЯ РАБОТА</a:t>
          </a:r>
        </a:p>
      </dsp:txBody>
      <dsp:txXfrm>
        <a:off x="5943131" y="236243"/>
        <a:ext cx="2604736" cy="692473"/>
      </dsp:txXfrm>
    </dsp:sp>
    <dsp:sp modelId="{B0B090BA-34F4-4BC2-AB92-3E70BBD0AD4E}">
      <dsp:nvSpPr>
        <dsp:cNvPr id="0" name=""/>
        <dsp:cNvSpPr/>
      </dsp:nvSpPr>
      <dsp:spPr>
        <a:xfrm>
          <a:off x="5943131" y="928716"/>
          <a:ext cx="2604736" cy="1427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ЭОС </a:t>
          </a:r>
          <a:r>
            <a:rPr lang="en-US" sz="2000" kern="1200" dirty="0">
              <a:latin typeface="Arial Narrow" pitchFamily="34" charset="0"/>
            </a:rPr>
            <a:t>MOODLE</a:t>
          </a:r>
          <a:endParaRPr lang="ru-RU" sz="2000" kern="1200" dirty="0">
            <a:latin typeface="Arial Narrow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Рабочая тетрадь</a:t>
          </a:r>
        </a:p>
      </dsp:txBody>
      <dsp:txXfrm>
        <a:off x="5943131" y="928716"/>
        <a:ext cx="2604736" cy="1427400"/>
      </dsp:txXfrm>
    </dsp:sp>
    <dsp:sp modelId="{3C3BE192-ABBA-440D-A4A5-BD62A3C77240}">
      <dsp:nvSpPr>
        <dsp:cNvPr id="0" name=""/>
        <dsp:cNvSpPr/>
      </dsp:nvSpPr>
      <dsp:spPr>
        <a:xfrm>
          <a:off x="8912531" y="236243"/>
          <a:ext cx="2604736" cy="69247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Arial Narrow" pitchFamily="34" charset="0"/>
            </a:rPr>
            <a:t>КУРСОВОЙ ПРОЕКТ</a:t>
          </a:r>
        </a:p>
      </dsp:txBody>
      <dsp:txXfrm>
        <a:off x="8912531" y="236243"/>
        <a:ext cx="2604736" cy="692473"/>
      </dsp:txXfrm>
    </dsp:sp>
    <dsp:sp modelId="{C9C9AD79-C28D-42D2-90D4-3FEC299D4A13}">
      <dsp:nvSpPr>
        <dsp:cNvPr id="0" name=""/>
        <dsp:cNvSpPr/>
      </dsp:nvSpPr>
      <dsp:spPr>
        <a:xfrm>
          <a:off x="8912531" y="928716"/>
          <a:ext cx="2604736" cy="1427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Разработка и презентация паспорта проекта </a:t>
          </a:r>
        </a:p>
      </dsp:txBody>
      <dsp:txXfrm>
        <a:off x="8912531" y="928716"/>
        <a:ext cx="2604736" cy="1427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CF1B5F-96AE-4097-9211-2E7580AE6890}">
      <dsp:nvSpPr>
        <dsp:cNvPr id="0" name=""/>
        <dsp:cNvSpPr/>
      </dsp:nvSpPr>
      <dsp:spPr>
        <a:xfrm>
          <a:off x="0" y="3047"/>
          <a:ext cx="11521599" cy="3502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Теоретические основы проектной деятельности</a:t>
          </a:r>
        </a:p>
      </dsp:txBody>
      <dsp:txXfrm>
        <a:off x="0" y="3047"/>
        <a:ext cx="11521599" cy="350212"/>
      </dsp:txXfrm>
    </dsp:sp>
    <dsp:sp modelId="{E980983F-ECAE-4CDA-88E6-40A141192D55}">
      <dsp:nvSpPr>
        <dsp:cNvPr id="0" name=""/>
        <dsp:cNvSpPr/>
      </dsp:nvSpPr>
      <dsp:spPr>
        <a:xfrm>
          <a:off x="0" y="353259"/>
          <a:ext cx="11521599" cy="727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Сущность и содержание проектной деятельности. Жизненный цикл проекта..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Основные законодательно-нормативные документы по организации проектной деятельности. Классификация проектов.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Формирование команды проекта, распределение ролей и функций, схема взаимодействия членов проекта. </a:t>
          </a:r>
        </a:p>
      </dsp:txBody>
      <dsp:txXfrm>
        <a:off x="0" y="353259"/>
        <a:ext cx="11521599" cy="727791"/>
      </dsp:txXfrm>
    </dsp:sp>
    <dsp:sp modelId="{BE12CE3F-A1CD-412F-B8A3-F3F2A29059C6}">
      <dsp:nvSpPr>
        <dsp:cNvPr id="0" name=""/>
        <dsp:cNvSpPr/>
      </dsp:nvSpPr>
      <dsp:spPr>
        <a:xfrm>
          <a:off x="0" y="1081050"/>
          <a:ext cx="11521599" cy="3502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Основные процессы управления проектами</a:t>
          </a:r>
        </a:p>
      </dsp:txBody>
      <dsp:txXfrm>
        <a:off x="0" y="1081050"/>
        <a:ext cx="11521599" cy="350212"/>
      </dsp:txXfrm>
    </dsp:sp>
    <dsp:sp modelId="{8F1944BB-DA21-41A7-972D-73909283BD02}">
      <dsp:nvSpPr>
        <dsp:cNvPr id="0" name=""/>
        <dsp:cNvSpPr/>
      </dsp:nvSpPr>
      <dsp:spPr>
        <a:xfrm>
          <a:off x="0" y="1431262"/>
          <a:ext cx="11521599" cy="727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Аналитическая деятельность в здравоохранении. Основы SWOT, PEST- анализа в здравоохранении. Методики анализа рынка.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Проектные индикаторы. Риски проекта.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Финансирование проектов. Фандрайзинг. </a:t>
          </a:r>
          <a:r>
            <a:rPr lang="ru-RU" sz="1600" kern="1200" dirty="0" err="1">
              <a:latin typeface="Arial Narrow" pitchFamily="34" charset="0"/>
            </a:rPr>
            <a:t>Стартапы</a:t>
          </a:r>
          <a:r>
            <a:rPr lang="ru-RU" sz="1600" kern="1200" dirty="0">
              <a:latin typeface="Arial Narrow" pitchFamily="34" charset="0"/>
            </a:rPr>
            <a:t> в здравоохранении.  Управление проектом.</a:t>
          </a:r>
        </a:p>
      </dsp:txBody>
      <dsp:txXfrm>
        <a:off x="0" y="1431262"/>
        <a:ext cx="11521599" cy="727791"/>
      </dsp:txXfrm>
    </dsp:sp>
    <dsp:sp modelId="{0A79EA53-1BA9-4560-9B7A-3F1DD141D0FE}">
      <dsp:nvSpPr>
        <dsp:cNvPr id="0" name=""/>
        <dsp:cNvSpPr/>
      </dsp:nvSpPr>
      <dsp:spPr>
        <a:xfrm>
          <a:off x="0" y="2159053"/>
          <a:ext cx="11521599" cy="35021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Практики проектного управления в здравоохранении</a:t>
          </a:r>
        </a:p>
      </dsp:txBody>
      <dsp:txXfrm>
        <a:off x="0" y="2159053"/>
        <a:ext cx="11521599" cy="350212"/>
      </dsp:txXfrm>
    </dsp:sp>
    <dsp:sp modelId="{D423EAFD-64E4-4A2B-A4FA-0E8033BE9574}">
      <dsp:nvSpPr>
        <dsp:cNvPr id="0" name=""/>
        <dsp:cNvSpPr/>
      </dsp:nvSpPr>
      <dsp:spPr>
        <a:xfrm>
          <a:off x="0" y="2509265"/>
          <a:ext cx="11521599" cy="944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Продукты проектной деятельности в здравоохранении. Национальные проекты РФ.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Социальные проекты. Проекты в области цифровой трансформации медицины и здравоохранения. Проекты в области здоровьесберегающих технологии. 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Бережливые технологии в здравоохранении. </a:t>
          </a:r>
        </a:p>
      </dsp:txBody>
      <dsp:txXfrm>
        <a:off x="0" y="2509265"/>
        <a:ext cx="11521599" cy="9441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F5736C-831A-461B-A107-B31D9CF065D0}">
      <dsp:nvSpPr>
        <dsp:cNvPr id="0" name=""/>
        <dsp:cNvSpPr/>
      </dsp:nvSpPr>
      <dsp:spPr>
        <a:xfrm>
          <a:off x="395927" y="2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Предлагает идеи и определяет требования к результатам реализации проекта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95927" y="2"/>
        <a:ext cx="2491577" cy="1494946"/>
      </dsp:txXfrm>
    </dsp:sp>
    <dsp:sp modelId="{D5FD21FF-6D08-41A9-B017-9683ABF8CF69}">
      <dsp:nvSpPr>
        <dsp:cNvPr id="0" name=""/>
        <dsp:cNvSpPr/>
      </dsp:nvSpPr>
      <dsp:spPr>
        <a:xfrm>
          <a:off x="3136663" y="2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Обосновывает ресурсное обеспечение проектов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136663" y="2"/>
        <a:ext cx="2491577" cy="1494946"/>
      </dsp:txXfrm>
    </dsp:sp>
    <dsp:sp modelId="{F66F4331-CA4E-4BC4-AD05-30D24C1112DD}">
      <dsp:nvSpPr>
        <dsp:cNvPr id="0" name=""/>
        <dsp:cNvSpPr/>
      </dsp:nvSpPr>
      <dsp:spPr>
        <a:xfrm>
          <a:off x="5877398" y="2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>
              <a:latin typeface="Arial Narrow" panose="020B0606020202030204" pitchFamily="34" charset="0"/>
            </a:rPr>
            <a:t>Выдвигает инновационные идеи и нестандартные подходы для реализации проектов</a:t>
          </a:r>
          <a:endParaRPr lang="ru-RU" sz="1200" b="1" kern="1200">
            <a:latin typeface="Arial Narrow" panose="020B0606020202030204" pitchFamily="34" charset="0"/>
          </a:endParaRPr>
        </a:p>
      </dsp:txBody>
      <dsp:txXfrm>
        <a:off x="5877398" y="2"/>
        <a:ext cx="2491577" cy="1494946"/>
      </dsp:txXfrm>
    </dsp:sp>
    <dsp:sp modelId="{D83BE4CA-5FB3-4CAF-9B93-D226BBCBFDC8}">
      <dsp:nvSpPr>
        <dsp:cNvPr id="0" name=""/>
        <dsp:cNvSpPr/>
      </dsp:nvSpPr>
      <dsp:spPr>
        <a:xfrm>
          <a:off x="8618133" y="2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Оценивает результативность проектной работы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8618133" y="2"/>
        <a:ext cx="2491577" cy="1494946"/>
      </dsp:txXfrm>
    </dsp:sp>
    <dsp:sp modelId="{9C8F0A9E-5E81-48A7-9FF6-476105598B11}">
      <dsp:nvSpPr>
        <dsp:cNvPr id="0" name=""/>
        <dsp:cNvSpPr/>
      </dsp:nvSpPr>
      <dsp:spPr>
        <a:xfrm>
          <a:off x="395927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>
              <a:latin typeface="Arial Narrow" panose="020B0606020202030204" pitchFamily="34" charset="0"/>
            </a:rPr>
            <a:t>Управляет проектом на всех стадиях жизненного цикла</a:t>
          </a:r>
          <a:endParaRPr lang="ru-RU" sz="1200" b="1" kern="1200">
            <a:latin typeface="Arial Narrow" panose="020B0606020202030204" pitchFamily="34" charset="0"/>
          </a:endParaRPr>
        </a:p>
      </dsp:txBody>
      <dsp:txXfrm>
        <a:off x="395927" y="1744107"/>
        <a:ext cx="2491577" cy="1494946"/>
      </dsp:txXfrm>
    </dsp:sp>
    <dsp:sp modelId="{58FD0240-C236-46AF-9949-1769DF64B93B}">
      <dsp:nvSpPr>
        <dsp:cNvPr id="0" name=""/>
        <dsp:cNvSpPr/>
      </dsp:nvSpPr>
      <dsp:spPr>
        <a:xfrm>
          <a:off x="3136663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Вырабатывает стратегию командной работы для достижения поставленной цели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136663" y="1744107"/>
        <a:ext cx="2491577" cy="1494946"/>
      </dsp:txXfrm>
    </dsp:sp>
    <dsp:sp modelId="{7AAF9358-AD65-4DE7-97B5-692D47D3964D}">
      <dsp:nvSpPr>
        <dsp:cNvPr id="0" name=""/>
        <dsp:cNvSpPr/>
      </dsp:nvSpPr>
      <dsp:spPr>
        <a:xfrm>
          <a:off x="5877398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>
              <a:latin typeface="Arial Narrow" panose="020B0606020202030204" pitchFamily="34" charset="0"/>
            </a:rPr>
            <a:t>Формирует команду и руководит ее работой в рамках достижения поставленной цели</a:t>
          </a:r>
          <a:endParaRPr lang="ru-RU" sz="1200" b="1" kern="1200">
            <a:latin typeface="Arial Narrow" panose="020B0606020202030204" pitchFamily="34" charset="0"/>
          </a:endParaRPr>
        </a:p>
      </dsp:txBody>
      <dsp:txXfrm>
        <a:off x="5877398" y="1744107"/>
        <a:ext cx="2491577" cy="1494946"/>
      </dsp:txXfrm>
    </dsp:sp>
    <dsp:sp modelId="{710B91C6-19FC-4E17-8598-6999EF091641}">
      <dsp:nvSpPr>
        <dsp:cNvPr id="0" name=""/>
        <dsp:cNvSpPr/>
      </dsp:nvSpPr>
      <dsp:spPr>
        <a:xfrm>
          <a:off x="8618133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Определяет стиль управления для эффективной работы команды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8618133" y="1744107"/>
        <a:ext cx="2491577" cy="1494946"/>
      </dsp:txXfrm>
    </dsp:sp>
    <dsp:sp modelId="{9844434F-745B-4BBA-9DF4-DDD4A9FF5B8E}">
      <dsp:nvSpPr>
        <dsp:cNvPr id="0" name=""/>
        <dsp:cNvSpPr/>
      </dsp:nvSpPr>
      <dsp:spPr>
        <a:xfrm>
          <a:off x="395927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Аргументирует и отстаивает свое мнение, несет личную ответственность за результат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95927" y="3488211"/>
        <a:ext cx="2491577" cy="1494946"/>
      </dsp:txXfrm>
    </dsp:sp>
    <dsp:sp modelId="{EEF80BF4-147B-4739-8611-3332FEC8E74A}">
      <dsp:nvSpPr>
        <dsp:cNvPr id="0" name=""/>
        <dsp:cNvSpPr/>
      </dsp:nvSpPr>
      <dsp:spPr>
        <a:xfrm>
          <a:off x="3136663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>
              <a:latin typeface="Arial Narrow" panose="020B0606020202030204" pitchFamily="34" charset="0"/>
            </a:rPr>
            <a:t>Разрешает конфликты и противоречия внутри команды</a:t>
          </a:r>
          <a:endParaRPr lang="ru-RU" sz="1200" b="1" kern="1200">
            <a:latin typeface="Arial Narrow" panose="020B0606020202030204" pitchFamily="34" charset="0"/>
          </a:endParaRPr>
        </a:p>
      </dsp:txBody>
      <dsp:txXfrm>
        <a:off x="3136663" y="3488211"/>
        <a:ext cx="2491577" cy="1494946"/>
      </dsp:txXfrm>
    </dsp:sp>
    <dsp:sp modelId="{6E9705AF-0187-4C08-89A9-3181B0A87CF4}">
      <dsp:nvSpPr>
        <dsp:cNvPr id="0" name=""/>
        <dsp:cNvSpPr/>
      </dsp:nvSpPr>
      <dsp:spPr>
        <a:xfrm>
          <a:off x="5877398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Применяет справочно-информационные системы и профессиональные базы данных; методику поиска информационно-коммуникационных технологий; современную биологическую терминологию; информационной безопасности профессиональной деятельности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5877398" y="3488211"/>
        <a:ext cx="2491577" cy="1494946"/>
      </dsp:txXfrm>
    </dsp:sp>
    <dsp:sp modelId="{3D2006D0-9FB5-48AB-90FF-35FFFDAF6BFA}">
      <dsp:nvSpPr>
        <dsp:cNvPr id="0" name=""/>
        <dsp:cNvSpPr/>
      </dsp:nvSpPr>
      <dsp:spPr>
        <a:xfrm>
          <a:off x="8618133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Использует информационные и библиографические ресурсы, специальное обеспечение и для решения стандартных задач профессиональной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8618133" y="3488211"/>
        <a:ext cx="2491577" cy="14949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976013-F3D2-4741-8025-5365AA32F0DA}">
      <dsp:nvSpPr>
        <dsp:cNvPr id="0" name=""/>
        <dsp:cNvSpPr/>
      </dsp:nvSpPr>
      <dsp:spPr>
        <a:xfrm>
          <a:off x="3600" y="24289"/>
          <a:ext cx="3510487" cy="950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 Narrow" pitchFamily="34" charset="0"/>
            </a:rPr>
            <a:t>ПРАКТИЧЕСКИЕ ЗАНЯТИЯ</a:t>
          </a:r>
        </a:p>
      </dsp:txBody>
      <dsp:txXfrm>
        <a:off x="3600" y="24289"/>
        <a:ext cx="3510487" cy="950400"/>
      </dsp:txXfrm>
    </dsp:sp>
    <dsp:sp modelId="{200699D5-74C4-40AC-A385-0E83CC7D35F2}">
      <dsp:nvSpPr>
        <dsp:cNvPr id="0" name=""/>
        <dsp:cNvSpPr/>
      </dsp:nvSpPr>
      <dsp:spPr>
        <a:xfrm>
          <a:off x="3600" y="974690"/>
          <a:ext cx="3510487" cy="144936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24 часа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Теоретическая подготовка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Групповая работа</a:t>
          </a:r>
        </a:p>
      </dsp:txBody>
      <dsp:txXfrm>
        <a:off x="3600" y="974690"/>
        <a:ext cx="3510487" cy="1449360"/>
      </dsp:txXfrm>
    </dsp:sp>
    <dsp:sp modelId="{2C26BF90-29E9-4B76-9693-88D8E574F415}">
      <dsp:nvSpPr>
        <dsp:cNvPr id="0" name=""/>
        <dsp:cNvSpPr/>
      </dsp:nvSpPr>
      <dsp:spPr>
        <a:xfrm>
          <a:off x="4005556" y="24289"/>
          <a:ext cx="3510487" cy="950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 Narrow" pitchFamily="34" charset="0"/>
            </a:rPr>
            <a:t>САМОСТОЯТЕЛЬНАЯ РАБОТА</a:t>
          </a:r>
        </a:p>
      </dsp:txBody>
      <dsp:txXfrm>
        <a:off x="4005556" y="24289"/>
        <a:ext cx="3510487" cy="950400"/>
      </dsp:txXfrm>
    </dsp:sp>
    <dsp:sp modelId="{B0B090BA-34F4-4BC2-AB92-3E70BBD0AD4E}">
      <dsp:nvSpPr>
        <dsp:cNvPr id="0" name=""/>
        <dsp:cNvSpPr/>
      </dsp:nvSpPr>
      <dsp:spPr>
        <a:xfrm>
          <a:off x="4005556" y="974690"/>
          <a:ext cx="3510487" cy="144936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ЭОС </a:t>
          </a:r>
          <a:r>
            <a:rPr lang="en-US" sz="2000" kern="1200" dirty="0">
              <a:latin typeface="Arial Narrow" pitchFamily="34" charset="0"/>
            </a:rPr>
            <a:t>MOODLE</a:t>
          </a:r>
          <a:endParaRPr lang="ru-RU" sz="2000" kern="1200" dirty="0">
            <a:latin typeface="Arial Narrow" pitchFamily="34" charset="0"/>
          </a:endParaRPr>
        </a:p>
      </dsp:txBody>
      <dsp:txXfrm>
        <a:off x="4005556" y="974690"/>
        <a:ext cx="3510487" cy="1449360"/>
      </dsp:txXfrm>
    </dsp:sp>
    <dsp:sp modelId="{3C3BE192-ABBA-440D-A4A5-BD62A3C77240}">
      <dsp:nvSpPr>
        <dsp:cNvPr id="0" name=""/>
        <dsp:cNvSpPr/>
      </dsp:nvSpPr>
      <dsp:spPr>
        <a:xfrm>
          <a:off x="8007511" y="24289"/>
          <a:ext cx="3510487" cy="950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 Narrow" pitchFamily="34" charset="0"/>
            </a:rPr>
            <a:t>КУРСОВОЙ ПРОЕКТ</a:t>
          </a:r>
        </a:p>
      </dsp:txBody>
      <dsp:txXfrm>
        <a:off x="8007511" y="24289"/>
        <a:ext cx="3510487" cy="950400"/>
      </dsp:txXfrm>
    </dsp:sp>
    <dsp:sp modelId="{C9C9AD79-C28D-42D2-90D4-3FEC299D4A13}">
      <dsp:nvSpPr>
        <dsp:cNvPr id="0" name=""/>
        <dsp:cNvSpPr/>
      </dsp:nvSpPr>
      <dsp:spPr>
        <a:xfrm>
          <a:off x="8007511" y="974690"/>
          <a:ext cx="3510487" cy="144936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Arial Narrow" pitchFamily="34" charset="0"/>
            </a:rPr>
            <a:t>Подготовка протокола исследования / обзора литературы</a:t>
          </a:r>
        </a:p>
      </dsp:txBody>
      <dsp:txXfrm>
        <a:off x="8007511" y="974690"/>
        <a:ext cx="3510487" cy="14493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47010E-1810-4102-8140-46114584E2CB}">
      <dsp:nvSpPr>
        <dsp:cNvPr id="0" name=""/>
        <dsp:cNvSpPr/>
      </dsp:nvSpPr>
      <dsp:spPr>
        <a:xfrm>
          <a:off x="0" y="2880"/>
          <a:ext cx="11521599" cy="3552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Методологические основы научного познания</a:t>
          </a:r>
        </a:p>
      </dsp:txBody>
      <dsp:txXfrm>
        <a:off x="0" y="2880"/>
        <a:ext cx="11521599" cy="355245"/>
      </dsp:txXfrm>
    </dsp:sp>
    <dsp:sp modelId="{DF0C37C4-E709-4EE6-B890-F391A0468E7C}">
      <dsp:nvSpPr>
        <dsp:cNvPr id="0" name=""/>
        <dsp:cNvSpPr/>
      </dsp:nvSpPr>
      <dsp:spPr>
        <a:xfrm>
          <a:off x="0" y="358126"/>
          <a:ext cx="11521599" cy="73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Методологические основы научного познания.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Организация и планирование научного исследования.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Организация поиска научных публикаций. Библиографические базы данных и электронные научные библиотеки.</a:t>
          </a:r>
        </a:p>
      </dsp:txBody>
      <dsp:txXfrm>
        <a:off x="0" y="358126"/>
        <a:ext cx="11521599" cy="738252"/>
      </dsp:txXfrm>
    </dsp:sp>
    <dsp:sp modelId="{18108538-6AFE-4E95-A204-3FB228EEE07C}">
      <dsp:nvSpPr>
        <dsp:cNvPr id="0" name=""/>
        <dsp:cNvSpPr/>
      </dsp:nvSpPr>
      <dsp:spPr>
        <a:xfrm>
          <a:off x="0" y="1096378"/>
          <a:ext cx="11521599" cy="3552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Основы эпидемиологии</a:t>
          </a:r>
        </a:p>
      </dsp:txBody>
      <dsp:txXfrm>
        <a:off x="0" y="1096378"/>
        <a:ext cx="11521599" cy="355245"/>
      </dsp:txXfrm>
    </dsp:sp>
    <dsp:sp modelId="{BBA6ECAD-077D-4661-B1C2-02F3BDCCBD67}">
      <dsp:nvSpPr>
        <dsp:cNvPr id="0" name=""/>
        <dsp:cNvSpPr/>
      </dsp:nvSpPr>
      <dsp:spPr>
        <a:xfrm>
          <a:off x="0" y="1451624"/>
          <a:ext cx="11521599" cy="448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Основы эпидемиологии. Меры частоты событий и меры эффекта. Экспериментальные типы исследования. Наблюдательные типы исследования</a:t>
          </a:r>
        </a:p>
      </dsp:txBody>
      <dsp:txXfrm>
        <a:off x="0" y="1451624"/>
        <a:ext cx="11521599" cy="448937"/>
      </dsp:txXfrm>
    </dsp:sp>
    <dsp:sp modelId="{E9290297-A0C4-46EB-BFE4-C609827F334F}">
      <dsp:nvSpPr>
        <dsp:cNvPr id="0" name=""/>
        <dsp:cNvSpPr/>
      </dsp:nvSpPr>
      <dsp:spPr>
        <a:xfrm>
          <a:off x="0" y="1900561"/>
          <a:ext cx="11521599" cy="3552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C00000"/>
              </a:solidFill>
              <a:latin typeface="Arial Narrow" pitchFamily="34" charset="0"/>
            </a:rPr>
            <a:t>Основы статистики</a:t>
          </a:r>
        </a:p>
      </dsp:txBody>
      <dsp:txXfrm>
        <a:off x="0" y="1900561"/>
        <a:ext cx="11521599" cy="355245"/>
      </dsp:txXfrm>
    </dsp:sp>
    <dsp:sp modelId="{1D880FA4-6A9B-47F3-8ECC-BB84EF5112E0}">
      <dsp:nvSpPr>
        <dsp:cNvPr id="0" name=""/>
        <dsp:cNvSpPr/>
      </dsp:nvSpPr>
      <dsp:spPr>
        <a:xfrm>
          <a:off x="0" y="2255807"/>
          <a:ext cx="11521599" cy="738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5811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Контроль качества результатов научных исследований.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Математико-статистическая обработка данных в медицине.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>
              <a:latin typeface="Arial Narrow" pitchFamily="34" charset="0"/>
            </a:rPr>
            <a:t>Основы научного письма и презентация результатов научного исследования. </a:t>
          </a:r>
        </a:p>
      </dsp:txBody>
      <dsp:txXfrm>
        <a:off x="0" y="2255807"/>
        <a:ext cx="11521599" cy="73825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6FF86F-266D-4B22-94E1-4531D9D6918A}">
      <dsp:nvSpPr>
        <dsp:cNvPr id="0" name=""/>
        <dsp:cNvSpPr/>
      </dsp:nvSpPr>
      <dsp:spPr>
        <a:xfrm>
          <a:off x="395927" y="3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Предлагает идеи и определяет требования к результатам реализации проекта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95927" y="3"/>
        <a:ext cx="2491577" cy="1494946"/>
      </dsp:txXfrm>
    </dsp:sp>
    <dsp:sp modelId="{8667D71B-CA9F-48E6-901E-B8A51C2AAF7C}">
      <dsp:nvSpPr>
        <dsp:cNvPr id="0" name=""/>
        <dsp:cNvSpPr/>
      </dsp:nvSpPr>
      <dsp:spPr>
        <a:xfrm>
          <a:off x="3136662" y="3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Обосновывает ресурсное обеспечение проектов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136662" y="3"/>
        <a:ext cx="2491577" cy="1494946"/>
      </dsp:txXfrm>
    </dsp:sp>
    <dsp:sp modelId="{76D33278-AFC0-4131-84CC-9722200370FE}">
      <dsp:nvSpPr>
        <dsp:cNvPr id="0" name=""/>
        <dsp:cNvSpPr/>
      </dsp:nvSpPr>
      <dsp:spPr>
        <a:xfrm>
          <a:off x="5877397" y="3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Выдвигает инновационные идеи и нестандартные подходы для реализации проектов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5877397" y="3"/>
        <a:ext cx="2491577" cy="1494946"/>
      </dsp:txXfrm>
    </dsp:sp>
    <dsp:sp modelId="{A3352F9A-9F71-4F8D-9625-9CC63A858A24}">
      <dsp:nvSpPr>
        <dsp:cNvPr id="0" name=""/>
        <dsp:cNvSpPr/>
      </dsp:nvSpPr>
      <dsp:spPr>
        <a:xfrm>
          <a:off x="8618132" y="3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Оценивает результативность проектной работы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8618132" y="3"/>
        <a:ext cx="2491577" cy="1494946"/>
      </dsp:txXfrm>
    </dsp:sp>
    <dsp:sp modelId="{8935FC30-2A3B-458B-AC38-775699F4FD91}">
      <dsp:nvSpPr>
        <dsp:cNvPr id="0" name=""/>
        <dsp:cNvSpPr/>
      </dsp:nvSpPr>
      <dsp:spPr>
        <a:xfrm>
          <a:off x="395927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Применяет справочно-информационные системы и профессиональные базы данных; методику поиска информации, информационно-коммуникационных технологий; современную медико-биологическую терминологию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95927" y="1744107"/>
        <a:ext cx="2491577" cy="1494946"/>
      </dsp:txXfrm>
    </dsp:sp>
    <dsp:sp modelId="{857036C7-4FC1-47D9-909E-FD55A168871A}">
      <dsp:nvSpPr>
        <dsp:cNvPr id="0" name=""/>
        <dsp:cNvSpPr/>
      </dsp:nvSpPr>
      <dsp:spPr>
        <a:xfrm>
          <a:off x="3136662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Использует современные информационные и библиографические ресурсы, специальное программное обеспечение для решения стандартных задач профессиональной деятельности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136662" y="1744107"/>
        <a:ext cx="2491577" cy="1494946"/>
      </dsp:txXfrm>
    </dsp:sp>
    <dsp:sp modelId="{E26EF9A0-567F-4165-B3DF-C3ECDA9DD896}">
      <dsp:nvSpPr>
        <dsp:cNvPr id="0" name=""/>
        <dsp:cNvSpPr/>
      </dsp:nvSpPr>
      <dsp:spPr>
        <a:xfrm>
          <a:off x="5877397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Демонстрирует знания основ доказательной медицины; основных источников медицинской информации, основанных на доказательной медицине; способов и форм публичного представления медицинской информации; 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5877397" y="1744107"/>
        <a:ext cx="2491577" cy="1494946"/>
      </dsp:txXfrm>
    </dsp:sp>
    <dsp:sp modelId="{D980DDB8-35CD-48BC-A847-89507B2E29E2}">
      <dsp:nvSpPr>
        <dsp:cNvPr id="0" name=""/>
        <dsp:cNvSpPr/>
      </dsp:nvSpPr>
      <dsp:spPr>
        <a:xfrm>
          <a:off x="8618132" y="1744107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Демонстрирует знание основных принципов проведения медицинских научных исследований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8618132" y="1744107"/>
        <a:ext cx="2491577" cy="1494946"/>
      </dsp:txXfrm>
    </dsp:sp>
    <dsp:sp modelId="{B1DEE90D-45D7-4C79-8BFB-437B474EB6A6}">
      <dsp:nvSpPr>
        <dsp:cNvPr id="0" name=""/>
        <dsp:cNvSpPr/>
      </dsp:nvSpPr>
      <dsp:spPr>
        <a:xfrm>
          <a:off x="3136662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latin typeface="Arial Narrow" panose="020B0606020202030204" pitchFamily="34" charset="0"/>
            </a:rPr>
            <a:t>Осуществляет поиск и интерпретирует медицинскую информацию, основанную на доказательной медицине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3136662" y="3488211"/>
        <a:ext cx="2491577" cy="1494946"/>
      </dsp:txXfrm>
    </dsp:sp>
    <dsp:sp modelId="{74B8550A-6F67-4172-8770-63CFC1C601E9}">
      <dsp:nvSpPr>
        <dsp:cNvPr id="0" name=""/>
        <dsp:cNvSpPr/>
      </dsp:nvSpPr>
      <dsp:spPr>
        <a:xfrm>
          <a:off x="5877397" y="3488211"/>
          <a:ext cx="2491577" cy="1494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>
              <a:latin typeface="Arial Narrow" panose="020B0606020202030204" pitchFamily="34" charset="0"/>
            </a:rPr>
            <a:t>У</a:t>
          </a:r>
          <a:r>
            <a:rPr lang="ru-RU" sz="1200" b="1" i="0" kern="1200" dirty="0">
              <a:latin typeface="Arial Narrow" panose="020B0606020202030204" pitchFamily="34" charset="0"/>
            </a:rPr>
            <a:t>частвует в проведении научного исследования и  публично представляет медицинскую информацию на основе доказательной медицины</a:t>
          </a:r>
          <a:endParaRPr lang="ru-RU" sz="1200" b="1" kern="1200" dirty="0">
            <a:latin typeface="Arial Narrow" panose="020B0606020202030204" pitchFamily="34" charset="0"/>
          </a:endParaRPr>
        </a:p>
      </dsp:txBody>
      <dsp:txXfrm>
        <a:off x="5877397" y="3488211"/>
        <a:ext cx="2491577" cy="1494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92AE-7BA9-4777-B155-C9C3159B55B8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D5B0E-9B27-496C-9062-0F5154C44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3292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300"/>
            </a:lvl1pPr>
          </a:lstStyle>
          <a:p>
            <a:fld id="{02ADF903-77EB-4484-81AF-22AD3A3C2BEE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4858" tIns="47429" rIns="94858" bIns="4742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300"/>
            </a:lvl1pPr>
          </a:lstStyle>
          <a:p>
            <a:fld id="{40D8F986-E147-4A41-906D-0200D75940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949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706F4-DE83-4C5D-ABAA-DB3C3DF9273F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B40A-DDC5-4A31-81D0-03A35D961A31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B120-8463-479C-91B2-0081D50F5551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32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67625-13D7-47D3-84BC-10557D38322B}" type="datetime1">
              <a:rPr lang="ru-RU" smtClean="0"/>
              <a:pPr/>
              <a:t>23.01.2025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pPr marL="66675">
                <a:lnSpc>
                  <a:spcPct val="100000"/>
                </a:lnSpc>
                <a:spcBef>
                  <a:spcPts val="75"/>
                </a:spcBef>
              </a:pPr>
              <a:t>‹#›</a:t>
            </a:fld>
            <a:endParaRPr spc="-50" dirty="0"/>
          </a:p>
        </p:txBody>
      </p:sp>
    </p:spTree>
    <p:extLst>
      <p:ext uri="{BB962C8B-B14F-4D97-AF65-F5344CB8AC3E}">
        <p14:creationId xmlns:p14="http://schemas.microsoft.com/office/powerpoint/2010/main" xmlns="" val="15703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D887-8246-4F7B-ABB0-64C42C5BA1D4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5D411-563F-47CC-B542-5FAFDFDA2C9C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9C14E-896F-4F1F-A630-E4CC14950B2B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A5DC-0E18-4CBD-B566-43E9C1EAB1CE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7749-802E-4160-B7AF-F91737C61330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1D51-4E8C-4A41-B1C1-525E2257B292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8F7A-9A57-4783-A9D3-77CA04977C6A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1518-F2CB-466D-B2BC-2E8E6B8B6F99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9BAF2-7C7A-4E3B-9FFB-05644D74802B}" type="datetime1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9618C-57B4-4A7E-813A-36A1846F8A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  <p:sldLayoutId id="214748448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C9A6793-5494-05AA-3092-A1A85E9B28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9600" y="1246590"/>
            <a:ext cx="7772400" cy="561141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56" y="1404641"/>
            <a:ext cx="6847193" cy="2721899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algn="l"/>
            <a:r>
              <a:rPr lang="ru-RU" sz="3200" dirty="0"/>
              <a:t/>
            </a:r>
            <a:br>
              <a:rPr lang="ru-RU" sz="3200" dirty="0"/>
            </a:b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itchFamily="34" charset="0"/>
              </a:rPr>
              <a:t>Преподавание проектной деятельности и практики по получению первичных навыков научно-исследовательской работы на стоматологическом факультете 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itchFamily="34" charset="0"/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Verdana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200" y="4149100"/>
            <a:ext cx="504056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ru-RU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Заведующий кафедрой</a:t>
            </a:r>
            <a:r>
              <a:rPr lang="en-US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методологии научных исследований, к.м.н., </a:t>
            </a:r>
            <a:r>
              <a:rPr lang="en-US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PhD,</a:t>
            </a:r>
            <a:r>
              <a:rPr lang="ru-RU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доцент </a:t>
            </a: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ru-RU" b="1" spc="60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Постоев Виталий Александрович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ru-RU" b="1" spc="35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21.01.2025 г.</a:t>
            </a:r>
            <a:endParaRPr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339F0AB7-15FB-1366-D016-33AC92150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4" name="Google Shape;102;p2">
            <a:extLst>
              <a:ext uri="{FF2B5EF4-FFF2-40B4-BE49-F238E27FC236}">
                <a16:creationId xmlns:a16="http://schemas.microsoft.com/office/drawing/2014/main" xmlns="" id="{506F5D59-3CF6-34E8-7C6D-E9D614ECC8E6}"/>
              </a:ext>
            </a:extLst>
          </p:cNvPr>
          <p:cNvPicPr preferRelativeResize="0"/>
          <p:nvPr/>
        </p:nvPicPr>
        <p:blipFill rotWithShape="1">
          <a:blip r:embed="rId5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04429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5360" y="420633"/>
            <a:ext cx="10972800" cy="80278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Результаты освоения основной профессиональной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образовательной программы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 30.01.03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«Стоматология»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pPr marL="66675">
                <a:lnSpc>
                  <a:spcPct val="100000"/>
                </a:lnSpc>
                <a:spcBef>
                  <a:spcPts val="75"/>
                </a:spcBef>
              </a:pPr>
              <a:t>2</a:t>
            </a:fld>
            <a:endParaRPr spc="-50" dirty="0"/>
          </a:p>
        </p:txBody>
      </p:sp>
      <p:sp>
        <p:nvSpPr>
          <p:cNvPr id="6" name="object 6"/>
          <p:cNvSpPr txBox="1"/>
          <p:nvPr/>
        </p:nvSpPr>
        <p:spPr>
          <a:xfrm>
            <a:off x="2495500" y="1674530"/>
            <a:ext cx="934748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indent="-457200">
              <a:buFontTx/>
              <a:buAutoNum type="arabicPeriod"/>
            </a:pPr>
            <a:endParaRPr lang="ru-RU" sz="2400" dirty="0"/>
          </a:p>
          <a:p>
            <a:pPr marL="457200" indent="-457200">
              <a:buFontTx/>
              <a:buAutoNum type="arabicPeriod"/>
            </a:pPr>
            <a:endParaRPr lang="ru-RU" sz="2400" dirty="0"/>
          </a:p>
          <a:p>
            <a:pPr marL="457200" indent="-457200">
              <a:buAutoNum type="arabicPeriod"/>
            </a:pPr>
            <a:endParaRPr lang="ru-RU" sz="2400" dirty="0"/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xmlns="" id="{AFD94E20-C2E0-C079-9035-1158DD0EC7E5}"/>
              </a:ext>
            </a:extLst>
          </p:cNvPr>
          <p:cNvSpPr/>
          <p:nvPr/>
        </p:nvSpPr>
        <p:spPr>
          <a:xfrm>
            <a:off x="1055300" y="1340710"/>
            <a:ext cx="936130" cy="576080"/>
          </a:xfrm>
          <a:prstGeom prst="roundRect">
            <a:avLst/>
          </a:prstGeom>
          <a:solidFill>
            <a:schemeClr val="bg1"/>
          </a:solidFill>
          <a:ln>
            <a:solidFill>
              <a:srgbClr val="EC2528"/>
            </a:solidFill>
          </a:ln>
          <a:effectLst>
            <a:outerShdw blurRad="152400" dist="76200" dir="3600000" sx="105000" sy="105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noProof="0" dirty="0">
                <a:solidFill>
                  <a:srgbClr val="EC2528"/>
                </a:solidFill>
                <a:latin typeface="Arial Narrow" panose="020B0606020202030204" pitchFamily="34" charset="0"/>
              </a:rPr>
              <a:t>УК-2 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EC2528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DFC23702-EEED-F37C-F69F-F700ED7B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C64BE667-9D4C-3A54-DD76-659746C4A16A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Прямоугольник: скругленные углы 34">
            <a:extLst>
              <a:ext uri="{FF2B5EF4-FFF2-40B4-BE49-F238E27FC236}">
                <a16:creationId xmlns:a16="http://schemas.microsoft.com/office/drawing/2014/main" xmlns="" id="{AFD94E20-C2E0-C079-9035-1158DD0EC7E5}"/>
              </a:ext>
            </a:extLst>
          </p:cNvPr>
          <p:cNvSpPr/>
          <p:nvPr/>
        </p:nvSpPr>
        <p:spPr>
          <a:xfrm>
            <a:off x="1055300" y="2564880"/>
            <a:ext cx="936130" cy="576080"/>
          </a:xfrm>
          <a:prstGeom prst="roundRect">
            <a:avLst/>
          </a:prstGeom>
          <a:solidFill>
            <a:schemeClr val="bg1"/>
          </a:solidFill>
          <a:ln>
            <a:solidFill>
              <a:srgbClr val="EC2528"/>
            </a:solidFill>
          </a:ln>
          <a:effectLst>
            <a:outerShdw blurRad="152400" dist="76200" dir="3600000" sx="105000" sy="105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i="1" dirty="0">
                <a:solidFill>
                  <a:srgbClr val="EC2528"/>
                </a:solidFill>
                <a:latin typeface="Arial Narrow" panose="020B0606020202030204" pitchFamily="34" charset="0"/>
              </a:rPr>
              <a:t>УК-3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EC2528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4" name="Прямоугольник: скругленные углы 34">
            <a:extLst>
              <a:ext uri="{FF2B5EF4-FFF2-40B4-BE49-F238E27FC236}">
                <a16:creationId xmlns:a16="http://schemas.microsoft.com/office/drawing/2014/main" xmlns="" id="{AFD94E20-C2E0-C079-9035-1158DD0EC7E5}"/>
              </a:ext>
            </a:extLst>
          </p:cNvPr>
          <p:cNvSpPr/>
          <p:nvPr/>
        </p:nvSpPr>
        <p:spPr>
          <a:xfrm>
            <a:off x="1055300" y="3717040"/>
            <a:ext cx="936130" cy="576080"/>
          </a:xfrm>
          <a:prstGeom prst="roundRect">
            <a:avLst/>
          </a:prstGeom>
          <a:solidFill>
            <a:schemeClr val="bg1"/>
          </a:solidFill>
          <a:ln>
            <a:solidFill>
              <a:srgbClr val="EC2528"/>
            </a:solidFill>
          </a:ln>
          <a:effectLst>
            <a:outerShdw blurRad="152400" dist="76200" dir="3600000" sx="105000" sy="105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i="1" dirty="0">
                <a:solidFill>
                  <a:srgbClr val="EC2528"/>
                </a:solidFill>
                <a:latin typeface="Arial Narrow" panose="020B0606020202030204" pitchFamily="34" charset="0"/>
              </a:rPr>
              <a:t>ОПК-13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EC2528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0" name="Прямоугольник: скругленные углы 34">
            <a:extLst>
              <a:ext uri="{FF2B5EF4-FFF2-40B4-BE49-F238E27FC236}">
                <a16:creationId xmlns:a16="http://schemas.microsoft.com/office/drawing/2014/main" xmlns="" id="{AFD94E20-C2E0-C079-9035-1158DD0EC7E5}"/>
              </a:ext>
            </a:extLst>
          </p:cNvPr>
          <p:cNvSpPr/>
          <p:nvPr/>
        </p:nvSpPr>
        <p:spPr>
          <a:xfrm>
            <a:off x="1055300" y="5013220"/>
            <a:ext cx="936130" cy="576080"/>
          </a:xfrm>
          <a:prstGeom prst="roundRect">
            <a:avLst/>
          </a:prstGeom>
          <a:solidFill>
            <a:schemeClr val="bg1"/>
          </a:solidFill>
          <a:ln>
            <a:solidFill>
              <a:srgbClr val="EC2528"/>
            </a:solidFill>
          </a:ln>
          <a:effectLst>
            <a:outerShdw blurRad="152400" dist="76200" dir="3600000" sx="105000" sy="105000" algn="tl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i="1" dirty="0">
                <a:solidFill>
                  <a:srgbClr val="EC2528"/>
                </a:solidFill>
                <a:latin typeface="Arial Narrow" panose="020B0606020202030204" pitchFamily="34" charset="0"/>
              </a:rPr>
              <a:t>ПК-6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EC2528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95500" y="1422589"/>
            <a:ext cx="6096000" cy="3385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Способен управлять проектом на всех этапах его жизненного цикла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495500" y="2354371"/>
            <a:ext cx="6096000" cy="83099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Способен организовывать и руководить работой команды, вырабатывая командную стратегию для достижения поставленной цели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495500" y="3670874"/>
            <a:ext cx="6096000" cy="83099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Способен понимать принципы работы современных информационных технологий и использовать их для решения задач профессиональной деятельности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495500" y="5141264"/>
            <a:ext cx="6096000" cy="107721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Способен к анализу и публичному представлению медицинской информации на основе доказательной медицины, к участию в проведении научных исследований, к внедрению новых методов и методик, направленных на охрану здоровья населения</a:t>
            </a:r>
          </a:p>
        </p:txBody>
      </p:sp>
      <p:sp>
        <p:nvSpPr>
          <p:cNvPr id="43" name="Правая круглая скобка 42"/>
          <p:cNvSpPr/>
          <p:nvPr/>
        </p:nvSpPr>
        <p:spPr>
          <a:xfrm>
            <a:off x="8832380" y="1412720"/>
            <a:ext cx="144020" cy="3384470"/>
          </a:xfrm>
          <a:prstGeom prst="rightBracke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авая круглая скобка 43"/>
          <p:cNvSpPr/>
          <p:nvPr/>
        </p:nvSpPr>
        <p:spPr>
          <a:xfrm>
            <a:off x="10416600" y="1412720"/>
            <a:ext cx="144020" cy="4896680"/>
          </a:xfrm>
          <a:prstGeom prst="rightBracke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9120420" y="2780910"/>
            <a:ext cx="12961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Проектная деятельность в медицине</a:t>
            </a:r>
          </a:p>
          <a:p>
            <a:endParaRPr lang="ru-RU" sz="1400" b="1" dirty="0">
              <a:solidFill>
                <a:srgbClr val="C00000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2 </a:t>
            </a:r>
            <a:r>
              <a:rPr lang="ru-RU" sz="1400" b="1" dirty="0" err="1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з.ед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. 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2 семестр </a:t>
            </a:r>
            <a:endParaRPr lang="ru-RU" sz="1400" dirty="0">
              <a:solidFill>
                <a:srgbClr val="C00000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0704640" y="2780910"/>
            <a:ext cx="12961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Учебная практика НИР</a:t>
            </a:r>
          </a:p>
          <a:p>
            <a:endParaRPr lang="ru-RU" sz="1400" b="1" dirty="0">
              <a:solidFill>
                <a:srgbClr val="C00000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endParaRPr lang="ru-RU" sz="1400" b="1" dirty="0">
              <a:solidFill>
                <a:srgbClr val="C00000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1 </a:t>
            </a:r>
            <a:r>
              <a:rPr lang="ru-RU" sz="1400" b="1" dirty="0" err="1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з.ед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.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2 семестр</a:t>
            </a:r>
            <a:endParaRPr lang="ru-RU" sz="1400" dirty="0">
              <a:solidFill>
                <a:srgbClr val="C00000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69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5360" y="605299"/>
            <a:ext cx="10972800" cy="43345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Проектная деятельность в медицине </a:t>
            </a:r>
          </a:p>
        </p:txBody>
      </p:sp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DFC23702-EEED-F37C-F69F-F700ED7B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C64BE667-9D4C-3A54-DD76-659746C4A16A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" name="Объект 3">
            <a:extLst>
              <a:ext uri="{FF2B5EF4-FFF2-40B4-BE49-F238E27FC236}">
                <a16:creationId xmlns:a16="http://schemas.microsoft.com/office/drawing/2014/main" xmlns="" id="{39B74078-F817-477C-9646-D8681D5ED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8009436"/>
              </p:ext>
            </p:extLst>
          </p:nvPr>
        </p:nvGraphicFramePr>
        <p:xfrm>
          <a:off x="335200" y="1124680"/>
          <a:ext cx="11521600" cy="259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xmlns="" val="2819598079"/>
              </p:ext>
            </p:extLst>
          </p:nvPr>
        </p:nvGraphicFramePr>
        <p:xfrm>
          <a:off x="263190" y="3356989"/>
          <a:ext cx="11521600" cy="345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335200" y="3356990"/>
            <a:ext cx="11521600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6869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Результаты освоения дисциплины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«Проектная деятельность в медицине» 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9A63E0AA-CE13-3F8A-A763-84C414CA6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679888"/>
              </p:ext>
            </p:extLst>
          </p:nvPr>
        </p:nvGraphicFramePr>
        <p:xfrm>
          <a:off x="335199" y="1600201"/>
          <a:ext cx="11505639" cy="498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DFC23702-EEED-F37C-F69F-F700ED7B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C64BE667-9D4C-3A54-DD76-659746C4A16A}"/>
              </a:ext>
            </a:extLst>
          </p:cNvPr>
          <p:cNvPicPr preferRelativeResize="0"/>
          <p:nvPr/>
        </p:nvPicPr>
        <p:blipFill rotWithShape="1">
          <a:blip r:embed="rId8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869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C575525-AE90-1B65-D031-06B2DD1A7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xmlns="" id="{525E7D21-B0FD-4EB5-D943-6F44015FAB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5360" y="420633"/>
            <a:ext cx="10972800" cy="80278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Оценка удовлетворенности обучающихся преподаванием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дисциплины «Проектная деятельность в медицине» </a:t>
            </a:r>
          </a:p>
        </p:txBody>
      </p:sp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E40ECE0A-063E-E15E-21D1-494F18600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184B9C2F-C452-B24E-E4CB-DFA08BD6E5BE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CCFD979-7260-8E54-614C-420BFB6EAE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47" r="5274" b="12895"/>
          <a:stretch/>
        </p:blipFill>
        <p:spPr bwMode="auto">
          <a:xfrm>
            <a:off x="6168010" y="1628750"/>
            <a:ext cx="5904820" cy="453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5213926-FB5F-32DD-ACF7-BC30FC938DB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 b="7973"/>
          <a:stretch/>
        </p:blipFill>
        <p:spPr>
          <a:xfrm>
            <a:off x="249080" y="1916790"/>
            <a:ext cx="5760801" cy="41765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EA113A6-B45B-C3AA-8224-867F7232503A}"/>
              </a:ext>
            </a:extLst>
          </p:cNvPr>
          <p:cNvSpPr txBox="1"/>
          <p:nvPr/>
        </p:nvSpPr>
        <p:spPr>
          <a:xfrm>
            <a:off x="479220" y="6165380"/>
            <a:ext cx="5386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Verdana"/>
                <a:cs typeface="+mj-cs"/>
                <a:sym typeface="Verdana"/>
              </a:rPr>
              <a:t>Оценка удовлетворенности обучающихся 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A1E2528-061E-CA58-E134-D6C2624BD325}"/>
              </a:ext>
            </a:extLst>
          </p:cNvPr>
          <p:cNvSpPr txBox="1"/>
          <p:nvPr/>
        </p:nvSpPr>
        <p:spPr>
          <a:xfrm>
            <a:off x="6470031" y="6165380"/>
            <a:ext cx="53866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4F81BD">
                    <a:lumMod val="50000"/>
                  </a:srgbClr>
                </a:solidFill>
                <a:latin typeface="Arial Narrow" panose="020B0606020202030204" pitchFamily="34" charset="0"/>
                <a:ea typeface="Verdana"/>
                <a:cs typeface="+mj-cs"/>
                <a:sym typeface="Verdana"/>
              </a:rPr>
              <a:t>Наиболее интересные темы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848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5360" y="235967"/>
            <a:ext cx="10972800" cy="1172116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Учебная практика «научно-исследовательская работа 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(получение первичных навыков научно - исследовательской работы)»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ea typeface="Verdana"/>
              <a:sym typeface="Verdana"/>
            </a:endParaRPr>
          </a:p>
        </p:txBody>
      </p:sp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DFC23702-EEED-F37C-F69F-F700ED7B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C64BE667-9D4C-3A54-DD76-659746C4A16A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" name="Объект 3">
            <a:extLst>
              <a:ext uri="{FF2B5EF4-FFF2-40B4-BE49-F238E27FC236}">
                <a16:creationId xmlns:a16="http://schemas.microsoft.com/office/drawing/2014/main" xmlns="" id="{39B74078-F817-477C-9646-D8681D5ED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8009436"/>
              </p:ext>
            </p:extLst>
          </p:nvPr>
        </p:nvGraphicFramePr>
        <p:xfrm>
          <a:off x="335200" y="1268700"/>
          <a:ext cx="11521600" cy="244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xmlns="" val="1210990532"/>
              </p:ext>
            </p:extLst>
          </p:nvPr>
        </p:nvGraphicFramePr>
        <p:xfrm>
          <a:off x="335200" y="3568383"/>
          <a:ext cx="11521600" cy="2996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>
            <a:off x="335200" y="3356990"/>
            <a:ext cx="11521600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6869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444746"/>
            <a:ext cx="10972800" cy="802784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Результаты освоения программы</a:t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sym typeface="Verdana"/>
              </a:rPr>
              <a:t>учебной практики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60927FC4-75C0-70DE-74B1-BB6E7B30F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6894583"/>
              </p:ext>
            </p:extLst>
          </p:nvPr>
        </p:nvGraphicFramePr>
        <p:xfrm>
          <a:off x="335201" y="1600201"/>
          <a:ext cx="11505638" cy="498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DFC23702-EEED-F37C-F69F-F700ED7BF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3" name="Google Shape;102;p2">
            <a:extLst>
              <a:ext uri="{FF2B5EF4-FFF2-40B4-BE49-F238E27FC236}">
                <a16:creationId xmlns:a16="http://schemas.microsoft.com/office/drawing/2014/main" xmlns="" id="{C64BE667-9D4C-3A54-DD76-659746C4A16A}"/>
              </a:ext>
            </a:extLst>
          </p:cNvPr>
          <p:cNvPicPr preferRelativeResize="0"/>
          <p:nvPr/>
        </p:nvPicPr>
        <p:blipFill rotWithShape="1">
          <a:blip r:embed="rId8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869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5360" y="702569"/>
            <a:ext cx="7992950" cy="43345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93663" lvl="0" algn="l">
              <a:spcBef>
                <a:spcPts val="0"/>
              </a:spcBef>
              <a:buClr>
                <a:srgbClr val="EA0A2A"/>
              </a:buClr>
              <a:buSzPts val="2000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ea typeface="Verdana"/>
                <a:cs typeface="Verdana"/>
                <a:sym typeface="Verdana"/>
              </a:rPr>
              <a:t>Дисциплины кафедры в научно-проектной экосистеме ВУЗа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E7CBED7-E1FF-CAB4-2EA5-E575D95C463A}"/>
              </a:ext>
            </a:extLst>
          </p:cNvPr>
          <p:cNvSpPr txBox="1"/>
          <p:nvPr/>
        </p:nvSpPr>
        <p:spPr>
          <a:xfrm>
            <a:off x="5468853" y="6023262"/>
            <a:ext cx="3744416" cy="29238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Трек «Аспирантура-ординатура»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9E323FE-059F-531A-2381-33DE404AAFF9}"/>
              </a:ext>
            </a:extLst>
          </p:cNvPr>
          <p:cNvSpPr/>
          <p:nvPr/>
        </p:nvSpPr>
        <p:spPr>
          <a:xfrm>
            <a:off x="6054220" y="5552978"/>
            <a:ext cx="3448690" cy="1181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172E35B-F5FD-9E71-1F5A-C11CB7D322CD}"/>
              </a:ext>
            </a:extLst>
          </p:cNvPr>
          <p:cNvSpPr/>
          <p:nvPr/>
        </p:nvSpPr>
        <p:spPr>
          <a:xfrm flipV="1">
            <a:off x="840477" y="2961210"/>
            <a:ext cx="10326694" cy="8119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DB9A3A28-6DED-3EE0-5E55-D21172B7C472}"/>
              </a:ext>
            </a:extLst>
          </p:cNvPr>
          <p:cNvSpPr/>
          <p:nvPr/>
        </p:nvSpPr>
        <p:spPr>
          <a:xfrm>
            <a:off x="5410783" y="2687266"/>
            <a:ext cx="495000" cy="495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1D327EB2-FA68-FC71-A093-11EF10223BBE}"/>
              </a:ext>
            </a:extLst>
          </p:cNvPr>
          <p:cNvSpPr/>
          <p:nvPr/>
        </p:nvSpPr>
        <p:spPr>
          <a:xfrm>
            <a:off x="8008800" y="2687266"/>
            <a:ext cx="495000" cy="495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2168A8D9-0AC9-F957-53AF-81FF4C5C54E9}"/>
              </a:ext>
            </a:extLst>
          </p:cNvPr>
          <p:cNvSpPr/>
          <p:nvPr/>
        </p:nvSpPr>
        <p:spPr>
          <a:xfrm>
            <a:off x="2988214" y="2693052"/>
            <a:ext cx="495000" cy="495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4FF318E8-CFAC-0D87-12BF-ABBDBBAFFCC9}"/>
              </a:ext>
            </a:extLst>
          </p:cNvPr>
          <p:cNvSpPr/>
          <p:nvPr/>
        </p:nvSpPr>
        <p:spPr>
          <a:xfrm>
            <a:off x="645779" y="2659661"/>
            <a:ext cx="495000" cy="495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4DEB2B5-64C6-83BB-F608-F4C1FE175644}"/>
              </a:ext>
            </a:extLst>
          </p:cNvPr>
          <p:cNvSpPr txBox="1"/>
          <p:nvPr/>
        </p:nvSpPr>
        <p:spPr>
          <a:xfrm>
            <a:off x="335360" y="2214854"/>
            <a:ext cx="126753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1-2 курс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23A123D-2FFC-2D9A-4F7D-EFAE2F268AA1}"/>
              </a:ext>
            </a:extLst>
          </p:cNvPr>
          <p:cNvSpPr txBox="1"/>
          <p:nvPr/>
        </p:nvSpPr>
        <p:spPr>
          <a:xfrm>
            <a:off x="2332976" y="3234719"/>
            <a:ext cx="185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Расширенный уровень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2669C2-FF6F-9BA4-A8E5-90394808C37B}"/>
              </a:ext>
            </a:extLst>
          </p:cNvPr>
          <p:cNvSpPr txBox="1"/>
          <p:nvPr/>
        </p:nvSpPr>
        <p:spPr>
          <a:xfrm>
            <a:off x="7414778" y="3221811"/>
            <a:ext cx="185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Продвинутый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уровень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8C07D71-E061-5539-2E74-73FF2D1D6C3E}"/>
              </a:ext>
            </a:extLst>
          </p:cNvPr>
          <p:cNvSpPr txBox="1"/>
          <p:nvPr/>
        </p:nvSpPr>
        <p:spPr>
          <a:xfrm>
            <a:off x="3857166" y="4161557"/>
            <a:ext cx="611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этап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4741577-1D5B-8581-C4ED-5215348D2793}"/>
              </a:ext>
            </a:extLst>
          </p:cNvPr>
          <p:cNvSpPr txBox="1"/>
          <p:nvPr/>
        </p:nvSpPr>
        <p:spPr>
          <a:xfrm>
            <a:off x="5019900" y="3893558"/>
            <a:ext cx="2590800" cy="8925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Факультатив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«Программная обработка статистических данных»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F4DEED7-D3E7-BDF7-07F0-F306AF292053}"/>
              </a:ext>
            </a:extLst>
          </p:cNvPr>
          <p:cNvSpPr txBox="1"/>
          <p:nvPr/>
        </p:nvSpPr>
        <p:spPr>
          <a:xfrm>
            <a:off x="9180179" y="3878861"/>
            <a:ext cx="2819400" cy="2616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D3ADC66-8BF5-6F09-E87E-30F74A0DBFCF}"/>
              </a:ext>
            </a:extLst>
          </p:cNvPr>
          <p:cNvSpPr/>
          <p:nvPr/>
        </p:nvSpPr>
        <p:spPr>
          <a:xfrm>
            <a:off x="2455725" y="3896614"/>
            <a:ext cx="2514938" cy="109260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Школа молодого ученого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Факультативы по анализу данных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Цифровая кафедра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2CFD99C-5A40-6B6B-5AE3-988E1496D544}"/>
              </a:ext>
            </a:extLst>
          </p:cNvPr>
          <p:cNvSpPr txBox="1"/>
          <p:nvPr/>
        </p:nvSpPr>
        <p:spPr>
          <a:xfrm>
            <a:off x="4759835" y="3234719"/>
            <a:ext cx="185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Расширенный уровень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A91661C-A1B5-FA9C-16EC-8EB992292333}"/>
              </a:ext>
            </a:extLst>
          </p:cNvPr>
          <p:cNvSpPr txBox="1"/>
          <p:nvPr/>
        </p:nvSpPr>
        <p:spPr>
          <a:xfrm>
            <a:off x="7512112" y="3872071"/>
            <a:ext cx="2344464" cy="6617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Образовательный компонент аспирантуры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xmlns="" id="{7F9940B7-C370-6DBD-65EE-AC49DB51ACC3}"/>
              </a:ext>
            </a:extLst>
          </p:cNvPr>
          <p:cNvCxnSpPr>
            <a:cxnSpLocks/>
          </p:cNvCxnSpPr>
          <p:nvPr/>
        </p:nvCxnSpPr>
        <p:spPr>
          <a:xfrm>
            <a:off x="5072606" y="6356351"/>
            <a:ext cx="4907860" cy="0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xmlns="" id="{0EF7C9EA-8338-38B9-0A95-67832EFF552E}"/>
              </a:ext>
            </a:extLst>
          </p:cNvPr>
          <p:cNvCxnSpPr>
            <a:cxnSpLocks/>
          </p:cNvCxnSpPr>
          <p:nvPr/>
        </p:nvCxnSpPr>
        <p:spPr>
          <a:xfrm>
            <a:off x="2332976" y="5820693"/>
            <a:ext cx="7647490" cy="0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BAD32951-034E-D1A6-7847-C8BFA2FED9FC}"/>
              </a:ext>
            </a:extLst>
          </p:cNvPr>
          <p:cNvSpPr txBox="1"/>
          <p:nvPr/>
        </p:nvSpPr>
        <p:spPr>
          <a:xfrm>
            <a:off x="0" y="3228688"/>
            <a:ext cx="1850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Базовый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уровень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3654AE9-D910-E2FB-6D96-A8E5CCD94B6E}"/>
              </a:ext>
            </a:extLst>
          </p:cNvPr>
          <p:cNvSpPr txBox="1"/>
          <p:nvPr/>
        </p:nvSpPr>
        <p:spPr>
          <a:xfrm>
            <a:off x="29944" y="3874288"/>
            <a:ext cx="2425781" cy="129266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Научно-исследовательская практика</a:t>
            </a:r>
          </a:p>
          <a:p>
            <a:endParaRPr lang="ru-RU" sz="1300" b="1" dirty="0">
              <a:solidFill>
                <a:prstClr val="black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Проектная деятельность в медицине 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300" dirty="0">
              <a:solidFill>
                <a:prstClr val="black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321A5820-D1E3-F6FE-6166-9CCA11BD4F5A}"/>
              </a:ext>
            </a:extLst>
          </p:cNvPr>
          <p:cNvSpPr txBox="1"/>
          <p:nvPr/>
        </p:nvSpPr>
        <p:spPr>
          <a:xfrm>
            <a:off x="2684349" y="2219239"/>
            <a:ext cx="126753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2-5 курс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173C38C7-94BF-9B10-B5E6-5364FD5D188C}"/>
              </a:ext>
            </a:extLst>
          </p:cNvPr>
          <p:cNvSpPr txBox="1"/>
          <p:nvPr/>
        </p:nvSpPr>
        <p:spPr>
          <a:xfrm>
            <a:off x="5024518" y="2224285"/>
            <a:ext cx="126753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Ординатура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F86342AC-E959-4403-E2E0-EE37E3EE8F3E}"/>
              </a:ext>
            </a:extLst>
          </p:cNvPr>
          <p:cNvSpPr txBox="1"/>
          <p:nvPr/>
        </p:nvSpPr>
        <p:spPr>
          <a:xfrm>
            <a:off x="7617675" y="2220079"/>
            <a:ext cx="1353845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Аспирантура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701E3882-5DD1-D8E5-0B9C-A26EC7BA7419}"/>
              </a:ext>
            </a:extLst>
          </p:cNvPr>
          <p:cNvSpPr txBox="1"/>
          <p:nvPr/>
        </p:nvSpPr>
        <p:spPr>
          <a:xfrm>
            <a:off x="2385343" y="1581585"/>
            <a:ext cx="7859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Участие в научных проектах кафедры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C1BA222-3118-946D-E52C-FDDBF3CE7BFD}"/>
              </a:ext>
            </a:extLst>
          </p:cNvPr>
          <p:cNvSpPr txBox="1"/>
          <p:nvPr/>
        </p:nvSpPr>
        <p:spPr>
          <a:xfrm>
            <a:off x="2492181" y="5512916"/>
            <a:ext cx="5783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Программы повышения квалификации и ПП (в т.ч.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Ц</a:t>
            </a:r>
            <a:r>
              <a:rPr kumimoji="0" lang="ru-RU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ифровая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 кафедра)</a:t>
            </a:r>
          </a:p>
        </p:txBody>
      </p:sp>
      <p:pic>
        <p:nvPicPr>
          <p:cNvPr id="9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8FADE715-4BBA-5C33-F7F8-FD4FC83D5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xmlns="" id="{F5E11906-E58F-9C71-7FB9-1F642577C024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A6616A04-EF5F-DD74-854C-5924B97951CE}"/>
              </a:ext>
            </a:extLst>
          </p:cNvPr>
          <p:cNvSpPr/>
          <p:nvPr/>
        </p:nvSpPr>
        <p:spPr>
          <a:xfrm>
            <a:off x="10813095" y="2691472"/>
            <a:ext cx="495000" cy="4950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A501780-7263-FCC3-A46D-1B8D86D2AD79}"/>
              </a:ext>
            </a:extLst>
          </p:cNvPr>
          <p:cNvSpPr txBox="1"/>
          <p:nvPr/>
        </p:nvSpPr>
        <p:spPr>
          <a:xfrm>
            <a:off x="10421970" y="2224285"/>
            <a:ext cx="1353845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ДПО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C081A54-43E2-B470-F570-6928225D026F}"/>
              </a:ext>
            </a:extLst>
          </p:cNvPr>
          <p:cNvSpPr txBox="1"/>
          <p:nvPr/>
        </p:nvSpPr>
        <p:spPr>
          <a:xfrm>
            <a:off x="9980467" y="3196735"/>
            <a:ext cx="196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Продвинутый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уровень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67291F69-BFA3-5835-ADD7-A6A12FA863F1}"/>
              </a:ext>
            </a:extLst>
          </p:cNvPr>
          <p:cNvSpPr txBox="1"/>
          <p:nvPr/>
        </p:nvSpPr>
        <p:spPr>
          <a:xfrm>
            <a:off x="10269496" y="3878861"/>
            <a:ext cx="1892560" cy="186204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Программы ДПО в рамках НМО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(3 программы)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300" b="1" dirty="0">
              <a:solidFill>
                <a:prstClr val="black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Программы ПК по методологии НИ и управлению проектами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1" dirty="0">
                <a:solidFill>
                  <a:prstClr val="black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(3 программы)</a:t>
            </a:r>
            <a:endParaRPr kumimoji="0" lang="ru-RU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0C9736-741D-2F1B-1AFD-4E991BB5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E57EF516-8C45-FC16-ADE9-477A85AB3734}"/>
              </a:ext>
            </a:extLst>
          </p:cNvPr>
          <p:cNvSpPr/>
          <p:nvPr/>
        </p:nvSpPr>
        <p:spPr>
          <a:xfrm>
            <a:off x="2211534" y="1484784"/>
            <a:ext cx="7834198" cy="5185054"/>
          </a:xfrm>
          <a:prstGeom prst="rect">
            <a:avLst/>
          </a:prstGeom>
          <a:noFill/>
          <a:ln w="4762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73C38C7-94BF-9B10-B5E6-5364FD5D188C}"/>
              </a:ext>
            </a:extLst>
          </p:cNvPr>
          <p:cNvSpPr txBox="1"/>
          <p:nvPr/>
        </p:nvSpPr>
        <p:spPr>
          <a:xfrm>
            <a:off x="335200" y="1628750"/>
            <a:ext cx="36005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Специалитет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2397A549-4D60-AC60-6C0F-284E39EC260B}"/>
              </a:ext>
            </a:extLst>
          </p:cNvPr>
          <p:cNvCxnSpPr>
            <a:cxnSpLocks/>
          </p:cNvCxnSpPr>
          <p:nvPr/>
        </p:nvCxnSpPr>
        <p:spPr>
          <a:xfrm flipV="1">
            <a:off x="125542" y="5342767"/>
            <a:ext cx="9854924" cy="45769"/>
          </a:xfrm>
          <a:prstGeom prst="straightConnector1">
            <a:avLst/>
          </a:prstGeom>
          <a:ln w="4445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DEB3F82-2743-A3FD-C90D-0A4856E21076}"/>
              </a:ext>
            </a:extLst>
          </p:cNvPr>
          <p:cNvSpPr txBox="1"/>
          <p:nvPr/>
        </p:nvSpPr>
        <p:spPr>
          <a:xfrm>
            <a:off x="2447020" y="5034990"/>
            <a:ext cx="57833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Verdana" panose="020B0604030504040204" pitchFamily="34" charset="0"/>
                <a:cs typeface="+mn-cs"/>
              </a:rPr>
              <a:t>Конкурсы инновационных проектов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427003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C9A6793-5494-05AA-3092-A1A85E9B2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9600" y="1246590"/>
            <a:ext cx="7772400" cy="561141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60" y="2871153"/>
            <a:ext cx="6751240" cy="505908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algn="l"/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БЛАГОДАРЮ ЗА ВНИМАНИЕ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7287" y="4250137"/>
            <a:ext cx="301744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lang="ru-RU" sz="1600" b="1" spc="60" dirty="0">
                <a:solidFill>
                  <a:schemeClr val="tx2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Постоев В.А.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 b="1" dirty="0">
              <a:solidFill>
                <a:schemeClr val="tx2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ru-RU" sz="1600" b="1" spc="35">
                <a:solidFill>
                  <a:schemeClr val="tx2"/>
                </a:solidFill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25.09.2024</a:t>
            </a:r>
            <a:endParaRPr sz="1600" b="1" dirty="0">
              <a:solidFill>
                <a:schemeClr val="tx2"/>
              </a:solidFill>
              <a:latin typeface="Arial Narrow" panose="020B0606020202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2" descr="https://sun9-16.userapi.com/impg/IUhKpz7kI2a5YeMPxovU48SN4ESVSu8lRd5tBg/_2MateQPcI4.jpg?size=400x400&amp;quality=95&amp;sign=d3b3c165cfdc1e6f0097d3bbcd1e4afe&amp;type=album">
            <a:extLst>
              <a:ext uri="{FF2B5EF4-FFF2-40B4-BE49-F238E27FC236}">
                <a16:creationId xmlns:a16="http://schemas.microsoft.com/office/drawing/2014/main" xmlns="" id="{67E37832-EEA8-2E7C-8ED0-77DDEEC70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9503" y="153261"/>
            <a:ext cx="1081336" cy="1081336"/>
          </a:xfrm>
          <a:prstGeom prst="rect">
            <a:avLst/>
          </a:prstGeom>
          <a:noFill/>
        </p:spPr>
      </p:pic>
      <p:pic>
        <p:nvPicPr>
          <p:cNvPr id="12" name="Google Shape;102;p2">
            <a:extLst>
              <a:ext uri="{FF2B5EF4-FFF2-40B4-BE49-F238E27FC236}">
                <a16:creationId xmlns:a16="http://schemas.microsoft.com/office/drawing/2014/main" xmlns="" id="{8FF6F9B4-0C21-2892-9920-0BA9423BB958}"/>
              </a:ext>
            </a:extLst>
          </p:cNvPr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9336450" y="188162"/>
            <a:ext cx="1063406" cy="10464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D3924E2-F757-504A-CCFD-42AE0382A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618C-57B4-4A7E-813A-36A1846F8A9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4429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12929</TotalTime>
  <Words>702</Words>
  <Application>Microsoft Office PowerPoint</Application>
  <PresentationFormat>Произвольный</PresentationFormat>
  <Paragraphs>139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Преподавание проектной деятельности и практики по получению первичных навыков научно-исследовательской работы на стоматологическом факультете  </vt:lpstr>
      <vt:lpstr>Результаты освоения основной профессиональной  образовательной программы 30.01.03 «Стоматология»</vt:lpstr>
      <vt:lpstr>Проектная деятельность в медицине </vt:lpstr>
      <vt:lpstr>Результаты освоения дисциплины «Проектная деятельность в медицине» </vt:lpstr>
      <vt:lpstr>Оценка удовлетворенности обучающихся преподаванием  дисциплины «Проектная деятельность в медицине» </vt:lpstr>
      <vt:lpstr>Учебная практика «научно-исследовательская работа  (получение первичных навыков научно - исследовательской работы)» </vt:lpstr>
      <vt:lpstr>Результаты освоения программы учебной практики</vt:lpstr>
      <vt:lpstr>Дисциплины кафедры в научно-проектной экосистеме ВУЗа</vt:lpstr>
      <vt:lpstr>БЛАГОДАРЮ ЗА ВНИМАНИЕ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levickisn</cp:lastModifiedBy>
  <cp:revision>966</cp:revision>
  <cp:lastPrinted>2019-04-10T13:08:18Z</cp:lastPrinted>
  <dcterms:created xsi:type="dcterms:W3CDTF">2017-06-09T07:37:26Z</dcterms:created>
  <dcterms:modified xsi:type="dcterms:W3CDTF">2025-01-23T09:15:48Z</dcterms:modified>
</cp:coreProperties>
</file>